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sldIdLst>
    <p:sldId id="256" r:id="rId2"/>
    <p:sldId id="1012" r:id="rId3"/>
    <p:sldId id="1017" r:id="rId4"/>
    <p:sldId id="1013" r:id="rId5"/>
    <p:sldId id="1014" r:id="rId6"/>
    <p:sldId id="1015" r:id="rId7"/>
    <p:sldId id="987" r:id="rId8"/>
    <p:sldId id="1008" r:id="rId9"/>
    <p:sldId id="1011" r:id="rId10"/>
    <p:sldId id="1019" r:id="rId11"/>
    <p:sldId id="919" r:id="rId12"/>
    <p:sldId id="596" r:id="rId13"/>
    <p:sldId id="1001" r:id="rId14"/>
    <p:sldId id="614" r:id="rId15"/>
    <p:sldId id="1022" r:id="rId16"/>
    <p:sldId id="980" r:id="rId17"/>
    <p:sldId id="1006" r:id="rId18"/>
    <p:sldId id="1020" r:id="rId19"/>
    <p:sldId id="1021" r:id="rId20"/>
    <p:sldId id="988" r:id="rId21"/>
    <p:sldId id="996" r:id="rId22"/>
    <p:sldId id="563" r:id="rId23"/>
    <p:sldId id="961" r:id="rId24"/>
    <p:sldId id="1002" r:id="rId25"/>
    <p:sldId id="1007" r:id="rId26"/>
    <p:sldId id="1027" r:id="rId27"/>
    <p:sldId id="1009" r:id="rId28"/>
    <p:sldId id="1010" r:id="rId29"/>
    <p:sldId id="1026" r:id="rId30"/>
    <p:sldId id="1025" r:id="rId31"/>
    <p:sldId id="1024" r:id="rId32"/>
    <p:sldId id="990" r:id="rId33"/>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竜平 幸坂" initials="竜幸" lastIdx="2" clrIdx="0">
    <p:extLst>
      <p:ext uri="{19B8F6BF-5375-455C-9EA6-DF929625EA0E}">
        <p15:presenceInfo xmlns:p15="http://schemas.microsoft.com/office/powerpoint/2012/main" userId="c107ffc6d33beb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F6D0D7"/>
    <a:srgbClr val="D9E3E5"/>
    <a:srgbClr val="FFF7EB"/>
    <a:srgbClr val="E74646"/>
    <a:srgbClr val="EDF1F3"/>
    <a:srgbClr val="DCDCDC"/>
    <a:srgbClr val="D9D9D9"/>
    <a:srgbClr val="FFFDFB"/>
    <a:srgbClr val="83ACB6"/>
    <a:srgbClr val="FAF5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11" autoAdjust="0"/>
  </p:normalViewPr>
  <p:slideViewPr>
    <p:cSldViewPr snapToGrid="0" snapToObjects="1" showGuides="1">
      <p:cViewPr varScale="1">
        <p:scale>
          <a:sx n="77" d="100"/>
          <a:sy n="77" d="100"/>
        </p:scale>
        <p:origin x="82"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竜平 幸坂" userId="c107ffc6d33beb52" providerId="LiveId" clId="{26D81CCD-225F-4AC4-9971-EF831E6FFCBE}"/>
    <pc:docChg chg="custSel addSld delSld modSld">
      <pc:chgData name="竜平 幸坂" userId="c107ffc6d33beb52" providerId="LiveId" clId="{26D81CCD-225F-4AC4-9971-EF831E6FFCBE}" dt="2025-01-20T05:12:52.055" v="1066" actId="20577"/>
      <pc:docMkLst>
        <pc:docMk/>
      </pc:docMkLst>
      <pc:sldChg chg="modSp">
        <pc:chgData name="竜平 幸坂" userId="c107ffc6d33beb52" providerId="LiveId" clId="{26D81CCD-225F-4AC4-9971-EF831E6FFCBE}" dt="2025-01-20T04:45:26.153" v="272" actId="20577"/>
        <pc:sldMkLst>
          <pc:docMk/>
          <pc:sldMk cId="3270080292" sldId="919"/>
        </pc:sldMkLst>
        <pc:spChg chg="mod">
          <ac:chgData name="竜平 幸坂" userId="c107ffc6d33beb52" providerId="LiveId" clId="{26D81CCD-225F-4AC4-9971-EF831E6FFCBE}" dt="2025-01-20T04:45:26.153" v="272" actId="20577"/>
          <ac:spMkLst>
            <pc:docMk/>
            <pc:sldMk cId="3270080292" sldId="919"/>
            <ac:spMk id="10" creationId="{FC38D209-D1BC-B413-C5CD-D8D5A08F18B3}"/>
          </ac:spMkLst>
        </pc:spChg>
      </pc:sldChg>
      <pc:sldChg chg="addSp delSp modSp mod">
        <pc:chgData name="竜平 幸坂" userId="c107ffc6d33beb52" providerId="LiveId" clId="{26D81CCD-225F-4AC4-9971-EF831E6FFCBE}" dt="2025-01-15T07:41:21.629" v="118" actId="1076"/>
        <pc:sldMkLst>
          <pc:docMk/>
          <pc:sldMk cId="344817866" sldId="961"/>
        </pc:sldMkLst>
        <pc:picChg chg="mod">
          <ac:chgData name="竜平 幸坂" userId="c107ffc6d33beb52" providerId="LiveId" clId="{26D81CCD-225F-4AC4-9971-EF831E6FFCBE}" dt="2025-01-15T07:41:21.629" v="118" actId="1076"/>
          <ac:picMkLst>
            <pc:docMk/>
            <pc:sldMk cId="344817866" sldId="961"/>
            <ac:picMk id="3" creationId="{610AC7D2-206E-7658-3E69-46FF190A3D97}"/>
          </ac:picMkLst>
        </pc:picChg>
        <pc:picChg chg="add mod">
          <ac:chgData name="竜平 幸坂" userId="c107ffc6d33beb52" providerId="LiveId" clId="{26D81CCD-225F-4AC4-9971-EF831E6FFCBE}" dt="2025-01-15T07:41:18.133" v="116" actId="14100"/>
          <ac:picMkLst>
            <pc:docMk/>
            <pc:sldMk cId="344817866" sldId="961"/>
            <ac:picMk id="14" creationId="{DD89A0C4-DAA8-6BBB-CE75-4912EA3889D4}"/>
          </ac:picMkLst>
        </pc:picChg>
      </pc:sldChg>
      <pc:sldChg chg="modSp mod">
        <pc:chgData name="竜平 幸坂" userId="c107ffc6d33beb52" providerId="LiveId" clId="{26D81CCD-225F-4AC4-9971-EF831E6FFCBE}" dt="2025-01-20T04:47:21.320" v="439" actId="20577"/>
        <pc:sldMkLst>
          <pc:docMk/>
          <pc:sldMk cId="2101336990" sldId="980"/>
        </pc:sldMkLst>
        <pc:spChg chg="mod">
          <ac:chgData name="竜平 幸坂" userId="c107ffc6d33beb52" providerId="LiveId" clId="{26D81CCD-225F-4AC4-9971-EF831E6FFCBE}" dt="2025-01-20T04:46:52.892" v="379" actId="20577"/>
          <ac:spMkLst>
            <pc:docMk/>
            <pc:sldMk cId="2101336990" sldId="980"/>
            <ac:spMk id="8" creationId="{11BDB1E0-79AE-08AB-C6E5-281D748A1A57}"/>
          </ac:spMkLst>
        </pc:spChg>
        <pc:spChg chg="mod">
          <ac:chgData name="竜平 幸坂" userId="c107ffc6d33beb52" providerId="LiveId" clId="{26D81CCD-225F-4AC4-9971-EF831E6FFCBE}" dt="2025-01-20T04:47:21.320" v="439" actId="20577"/>
          <ac:spMkLst>
            <pc:docMk/>
            <pc:sldMk cId="2101336990" sldId="980"/>
            <ac:spMk id="9" creationId="{5670A3B0-DB04-101A-08C2-3C74E35235B5}"/>
          </ac:spMkLst>
        </pc:spChg>
        <pc:spChg chg="mod">
          <ac:chgData name="竜平 幸坂" userId="c107ffc6d33beb52" providerId="LiveId" clId="{26D81CCD-225F-4AC4-9971-EF831E6FFCBE}" dt="2025-01-20T04:47:08.745" v="409" actId="20577"/>
          <ac:spMkLst>
            <pc:docMk/>
            <pc:sldMk cId="2101336990" sldId="980"/>
            <ac:spMk id="10" creationId="{5A76ED69-4F25-82DE-A21D-30B4295F1287}"/>
          </ac:spMkLst>
        </pc:spChg>
      </pc:sldChg>
      <pc:sldChg chg="addSp modSp mod">
        <pc:chgData name="竜平 幸坂" userId="c107ffc6d33beb52" providerId="LiveId" clId="{26D81CCD-225F-4AC4-9971-EF831E6FFCBE}" dt="2025-01-14T03:49:22.742" v="18" actId="1076"/>
        <pc:sldMkLst>
          <pc:docMk/>
          <pc:sldMk cId="4039612790" sldId="987"/>
        </pc:sldMkLst>
        <pc:cxnChg chg="add mod">
          <ac:chgData name="竜平 幸坂" userId="c107ffc6d33beb52" providerId="LiveId" clId="{26D81CCD-225F-4AC4-9971-EF831E6FFCBE}" dt="2025-01-14T03:49:22.742" v="18" actId="1076"/>
          <ac:cxnSpMkLst>
            <pc:docMk/>
            <pc:sldMk cId="4039612790" sldId="987"/>
            <ac:cxnSpMk id="6" creationId="{500FA79F-73C9-E63C-A0FE-BB05D95EBA20}"/>
          </ac:cxnSpMkLst>
        </pc:cxnChg>
      </pc:sldChg>
      <pc:sldChg chg="modSp mod">
        <pc:chgData name="竜平 幸坂" userId="c107ffc6d33beb52" providerId="LiveId" clId="{26D81CCD-225F-4AC4-9971-EF831E6FFCBE}" dt="2025-01-15T00:18:37.622" v="41" actId="20577"/>
        <pc:sldMkLst>
          <pc:docMk/>
          <pc:sldMk cId="1871398930" sldId="990"/>
        </pc:sldMkLst>
        <pc:spChg chg="mod">
          <ac:chgData name="竜平 幸坂" userId="c107ffc6d33beb52" providerId="LiveId" clId="{26D81CCD-225F-4AC4-9971-EF831E6FFCBE}" dt="2025-01-15T00:18:37.622" v="41" actId="20577"/>
          <ac:spMkLst>
            <pc:docMk/>
            <pc:sldMk cId="1871398930" sldId="990"/>
            <ac:spMk id="8" creationId="{B83FC6D1-C534-F2BB-C3B7-16839F4A8FB9}"/>
          </ac:spMkLst>
        </pc:spChg>
      </pc:sldChg>
      <pc:sldChg chg="addSp modSp mod">
        <pc:chgData name="竜平 幸坂" userId="c107ffc6d33beb52" providerId="LiveId" clId="{26D81CCD-225F-4AC4-9971-EF831E6FFCBE}" dt="2025-01-20T04:43:20.448" v="222" actId="20577"/>
        <pc:sldMkLst>
          <pc:docMk/>
          <pc:sldMk cId="1376451342" sldId="1008"/>
        </pc:sldMkLst>
        <pc:spChg chg="mod">
          <ac:chgData name="竜平 幸坂" userId="c107ffc6d33beb52" providerId="LiveId" clId="{26D81CCD-225F-4AC4-9971-EF831E6FFCBE}" dt="2025-01-14T03:50:29.635" v="30" actId="207"/>
          <ac:spMkLst>
            <pc:docMk/>
            <pc:sldMk cId="1376451342" sldId="1008"/>
            <ac:spMk id="5" creationId="{FE06E7C4-497F-B5AC-97ED-27F09918EDD7}"/>
          </ac:spMkLst>
        </pc:spChg>
        <pc:spChg chg="mod">
          <ac:chgData name="竜平 幸坂" userId="c107ffc6d33beb52" providerId="LiveId" clId="{26D81CCD-225F-4AC4-9971-EF831E6FFCBE}" dt="2025-01-20T04:43:20.448" v="222" actId="20577"/>
          <ac:spMkLst>
            <pc:docMk/>
            <pc:sldMk cId="1376451342" sldId="1008"/>
            <ac:spMk id="6" creationId="{9A2B01EA-C423-360B-1A36-2CFB2B758C64}"/>
          </ac:spMkLst>
        </pc:spChg>
        <pc:cxnChg chg="add mod">
          <ac:chgData name="竜平 幸坂" userId="c107ffc6d33beb52" providerId="LiveId" clId="{26D81CCD-225F-4AC4-9971-EF831E6FFCBE}" dt="2025-01-14T03:49:26.525" v="19"/>
          <ac:cxnSpMkLst>
            <pc:docMk/>
            <pc:sldMk cId="1376451342" sldId="1008"/>
            <ac:cxnSpMk id="7" creationId="{C6E6E52D-F012-46E1-8F88-E078F9B25A69}"/>
          </ac:cxnSpMkLst>
        </pc:cxnChg>
      </pc:sldChg>
      <pc:sldChg chg="addSp delSp modSp mod">
        <pc:chgData name="竜平 幸坂" userId="c107ffc6d33beb52" providerId="LiveId" clId="{26D81CCD-225F-4AC4-9971-EF831E6FFCBE}" dt="2025-01-20T04:45:02.239" v="253" actId="1076"/>
        <pc:sldMkLst>
          <pc:docMk/>
          <pc:sldMk cId="3683400658" sldId="1011"/>
        </pc:sldMkLst>
        <pc:spChg chg="mod">
          <ac:chgData name="竜平 幸坂" userId="c107ffc6d33beb52" providerId="LiveId" clId="{26D81CCD-225F-4AC4-9971-EF831E6FFCBE}" dt="2025-01-14T03:49:41.204" v="21" actId="207"/>
          <ac:spMkLst>
            <pc:docMk/>
            <pc:sldMk cId="3683400658" sldId="1011"/>
            <ac:spMk id="5" creationId="{AA0632A6-75AC-23DD-8E31-A0399908A609}"/>
          </ac:spMkLst>
        </pc:spChg>
        <pc:spChg chg="mod">
          <ac:chgData name="竜平 幸坂" userId="c107ffc6d33beb52" providerId="LiveId" clId="{26D81CCD-225F-4AC4-9971-EF831E6FFCBE}" dt="2025-01-20T04:44:46.259" v="252" actId="20577"/>
          <ac:spMkLst>
            <pc:docMk/>
            <pc:sldMk cId="3683400658" sldId="1011"/>
            <ac:spMk id="19" creationId="{49BAD257-77B9-85B5-5E34-F24A147C40F1}"/>
          </ac:spMkLst>
        </pc:spChg>
        <pc:spChg chg="mod">
          <ac:chgData name="竜平 幸坂" userId="c107ffc6d33beb52" providerId="LiveId" clId="{26D81CCD-225F-4AC4-9971-EF831E6FFCBE}" dt="2025-01-20T04:44:23.987" v="228" actId="1076"/>
          <ac:spMkLst>
            <pc:docMk/>
            <pc:sldMk cId="3683400658" sldId="1011"/>
            <ac:spMk id="27" creationId="{51DD9E44-0CC9-63A1-DFCF-122E228137F8}"/>
          </ac:spMkLst>
        </pc:spChg>
        <pc:picChg chg="mod">
          <ac:chgData name="竜平 幸坂" userId="c107ffc6d33beb52" providerId="LiveId" clId="{26D81CCD-225F-4AC4-9971-EF831E6FFCBE}" dt="2025-01-20T04:44:26.103" v="229" actId="1076"/>
          <ac:picMkLst>
            <pc:docMk/>
            <pc:sldMk cId="3683400658" sldId="1011"/>
            <ac:picMk id="2" creationId="{EA45F457-6BC2-60AA-531C-9C5C95347790}"/>
          </ac:picMkLst>
        </pc:picChg>
        <pc:picChg chg="mod">
          <ac:chgData name="竜平 幸坂" userId="c107ffc6d33beb52" providerId="LiveId" clId="{26D81CCD-225F-4AC4-9971-EF831E6FFCBE}" dt="2025-01-20T04:44:18.125" v="227" actId="1076"/>
          <ac:picMkLst>
            <pc:docMk/>
            <pc:sldMk cId="3683400658" sldId="1011"/>
            <ac:picMk id="3" creationId="{D6A94FE1-494B-B774-B352-590C184CCAF2}"/>
          </ac:picMkLst>
        </pc:picChg>
        <pc:picChg chg="mod">
          <ac:chgData name="竜平 幸坂" userId="c107ffc6d33beb52" providerId="LiveId" clId="{26D81CCD-225F-4AC4-9971-EF831E6FFCBE}" dt="2025-01-20T04:44:03.690" v="224" actId="1076"/>
          <ac:picMkLst>
            <pc:docMk/>
            <pc:sldMk cId="3683400658" sldId="1011"/>
            <ac:picMk id="16" creationId="{234480AF-BC4B-2D36-FA68-962C92B1B692}"/>
          </ac:picMkLst>
        </pc:picChg>
        <pc:cxnChg chg="add mod">
          <ac:chgData name="竜平 幸坂" userId="c107ffc6d33beb52" providerId="LiveId" clId="{26D81CCD-225F-4AC4-9971-EF831E6FFCBE}" dt="2025-01-14T03:50:02.487" v="26"/>
          <ac:cxnSpMkLst>
            <pc:docMk/>
            <pc:sldMk cId="3683400658" sldId="1011"/>
            <ac:cxnSpMk id="6" creationId="{C0F73549-49B3-D4FD-C11E-F73FCFF41B57}"/>
          </ac:cxnSpMkLst>
        </pc:cxnChg>
        <pc:cxnChg chg="mod">
          <ac:chgData name="竜平 幸坂" userId="c107ffc6d33beb52" providerId="LiveId" clId="{26D81CCD-225F-4AC4-9971-EF831E6FFCBE}" dt="2025-01-20T04:45:02.239" v="253" actId="1076"/>
          <ac:cxnSpMkLst>
            <pc:docMk/>
            <pc:sldMk cId="3683400658" sldId="1011"/>
            <ac:cxnSpMk id="26" creationId="{239C1E19-757D-F76E-8453-A256A60714C9}"/>
          </ac:cxnSpMkLst>
        </pc:cxnChg>
        <pc:cxnChg chg="add mod">
          <ac:chgData name="竜平 幸坂" userId="c107ffc6d33beb52" providerId="LiveId" clId="{26D81CCD-225F-4AC4-9971-EF831E6FFCBE}" dt="2025-01-14T03:50:08.099" v="28" actId="1076"/>
          <ac:cxnSpMkLst>
            <pc:docMk/>
            <pc:sldMk cId="3683400658" sldId="1011"/>
            <ac:cxnSpMk id="28" creationId="{B3B5D2D3-142A-B6C3-5E52-A9FCC65C15A5}"/>
          </ac:cxnSpMkLst>
        </pc:cxnChg>
      </pc:sldChg>
      <pc:sldChg chg="addSp delSp modSp mod">
        <pc:chgData name="竜平 幸坂" userId="c107ffc6d33beb52" providerId="LiveId" clId="{26D81CCD-225F-4AC4-9971-EF831E6FFCBE}" dt="2025-01-14T03:48:56.010" v="14" actId="207"/>
        <pc:sldMkLst>
          <pc:docMk/>
          <pc:sldMk cId="2534020727" sldId="1014"/>
        </pc:sldMkLst>
        <pc:spChg chg="mod">
          <ac:chgData name="竜平 幸坂" userId="c107ffc6d33beb52" providerId="LiveId" clId="{26D81CCD-225F-4AC4-9971-EF831E6FFCBE}" dt="2025-01-14T03:48:56.010" v="14" actId="207"/>
          <ac:spMkLst>
            <pc:docMk/>
            <pc:sldMk cId="2534020727" sldId="1014"/>
            <ac:spMk id="5" creationId="{FAB0056B-046E-2DD7-BE2C-3A13F69CE3A4}"/>
          </ac:spMkLst>
        </pc:spChg>
        <pc:picChg chg="mod">
          <ac:chgData name="竜平 幸坂" userId="c107ffc6d33beb52" providerId="LiveId" clId="{26D81CCD-225F-4AC4-9971-EF831E6FFCBE}" dt="2025-01-14T03:48:42.252" v="12" actId="1076"/>
          <ac:picMkLst>
            <pc:docMk/>
            <pc:sldMk cId="2534020727" sldId="1014"/>
            <ac:picMk id="2" creationId="{4BA73950-1FEA-5A0B-574A-B5A976DB24B6}"/>
          </ac:picMkLst>
        </pc:picChg>
        <pc:picChg chg="mod">
          <ac:chgData name="竜平 幸坂" userId="c107ffc6d33beb52" providerId="LiveId" clId="{26D81CCD-225F-4AC4-9971-EF831E6FFCBE}" dt="2025-01-14T03:48:38.624" v="11" actId="1076"/>
          <ac:picMkLst>
            <pc:docMk/>
            <pc:sldMk cId="2534020727" sldId="1014"/>
            <ac:picMk id="3" creationId="{F613415E-A3AE-5359-7EF0-265A29C1D7F7}"/>
          </ac:picMkLst>
        </pc:picChg>
        <pc:cxnChg chg="add mod">
          <ac:chgData name="竜平 幸坂" userId="c107ffc6d33beb52" providerId="LiveId" clId="{26D81CCD-225F-4AC4-9971-EF831E6FFCBE}" dt="2025-01-14T03:48:32.040" v="9" actId="1076"/>
          <ac:cxnSpMkLst>
            <pc:docMk/>
            <pc:sldMk cId="2534020727" sldId="1014"/>
            <ac:cxnSpMk id="6" creationId="{E4D51B2F-B748-5447-7249-118E01EB6506}"/>
          </ac:cxnSpMkLst>
        </pc:cxnChg>
        <pc:cxnChg chg="mod">
          <ac:chgData name="竜平 幸坂" userId="c107ffc6d33beb52" providerId="LiveId" clId="{26D81CCD-225F-4AC4-9971-EF831E6FFCBE}" dt="2025-01-14T03:48:49.106" v="13" actId="1076"/>
          <ac:cxnSpMkLst>
            <pc:docMk/>
            <pc:sldMk cId="2534020727" sldId="1014"/>
            <ac:cxnSpMk id="13" creationId="{05F008CB-DA29-0B64-84D1-3139807313A3}"/>
          </ac:cxnSpMkLst>
        </pc:cxnChg>
      </pc:sldChg>
      <pc:sldChg chg="modSp mod">
        <pc:chgData name="竜平 幸坂" userId="c107ffc6d33beb52" providerId="LiveId" clId="{26D81CCD-225F-4AC4-9971-EF831E6FFCBE}" dt="2025-01-14T03:49:07.143" v="15" actId="1076"/>
        <pc:sldMkLst>
          <pc:docMk/>
          <pc:sldMk cId="1906848633" sldId="1015"/>
        </pc:sldMkLst>
        <pc:cxnChg chg="mod">
          <ac:chgData name="竜平 幸坂" userId="c107ffc6d33beb52" providerId="LiveId" clId="{26D81CCD-225F-4AC4-9971-EF831E6FFCBE}" dt="2025-01-14T03:49:07.143" v="15" actId="1076"/>
          <ac:cxnSpMkLst>
            <pc:docMk/>
            <pc:sldMk cId="1906848633" sldId="1015"/>
            <ac:cxnSpMk id="13" creationId="{2E19E430-BA47-58BF-0E8E-1E2C4A5C1B6B}"/>
          </ac:cxnSpMkLst>
        </pc:cxnChg>
      </pc:sldChg>
      <pc:sldChg chg="addSp modSp del">
        <pc:chgData name="竜平 幸坂" userId="c107ffc6d33beb52" providerId="LiveId" clId="{26D81CCD-225F-4AC4-9971-EF831E6FFCBE}" dt="2025-01-20T04:42:40.996" v="160" actId="47"/>
        <pc:sldMkLst>
          <pc:docMk/>
          <pc:sldMk cId="1983931407" sldId="1016"/>
        </pc:sldMkLst>
      </pc:sldChg>
      <pc:sldChg chg="addSp delSp modSp mod">
        <pc:chgData name="竜平 幸坂" userId="c107ffc6d33beb52" providerId="LiveId" clId="{26D81CCD-225F-4AC4-9971-EF831E6FFCBE}" dt="2025-01-14T03:48:13.932" v="6" actId="1076"/>
        <pc:sldMkLst>
          <pc:docMk/>
          <pc:sldMk cId="4095020453" sldId="1017"/>
        </pc:sldMkLst>
        <pc:spChg chg="mod">
          <ac:chgData name="竜平 幸坂" userId="c107ffc6d33beb52" providerId="LiveId" clId="{26D81CCD-225F-4AC4-9971-EF831E6FFCBE}" dt="2025-01-14T03:48:09.868" v="5" actId="1076"/>
          <ac:spMkLst>
            <pc:docMk/>
            <pc:sldMk cId="4095020453" sldId="1017"/>
            <ac:spMk id="22" creationId="{B85E42B6-6F2B-0E9F-1A2D-24AAE2CA71CD}"/>
          </ac:spMkLst>
        </pc:spChg>
        <pc:cxnChg chg="add mod">
          <ac:chgData name="竜平 幸坂" userId="c107ffc6d33beb52" providerId="LiveId" clId="{26D81CCD-225F-4AC4-9971-EF831E6FFCBE}" dt="2025-01-14T03:48:13.932" v="6" actId="1076"/>
          <ac:cxnSpMkLst>
            <pc:docMk/>
            <pc:sldMk cId="4095020453" sldId="1017"/>
            <ac:cxnSpMk id="6" creationId="{4CEC44BF-0BBA-FC43-0BCC-D5F710C83DE1}"/>
          </ac:cxnSpMkLst>
        </pc:cxnChg>
      </pc:sldChg>
      <pc:sldChg chg="addSp delSp modSp del mod">
        <pc:chgData name="竜平 幸坂" userId="c107ffc6d33beb52" providerId="LiveId" clId="{26D81CCD-225F-4AC4-9971-EF831E6FFCBE}" dt="2025-01-20T04:43:27.338" v="223" actId="47"/>
        <pc:sldMkLst>
          <pc:docMk/>
          <pc:sldMk cId="1264949926" sldId="1018"/>
        </pc:sldMkLst>
      </pc:sldChg>
      <pc:sldChg chg="modSp mod">
        <pc:chgData name="竜平 幸坂" userId="c107ffc6d33beb52" providerId="LiveId" clId="{26D81CCD-225F-4AC4-9971-EF831E6FFCBE}" dt="2025-01-20T04:48:40.575" v="474" actId="20577"/>
        <pc:sldMkLst>
          <pc:docMk/>
          <pc:sldMk cId="2964112884" sldId="1021"/>
        </pc:sldMkLst>
        <pc:graphicFrameChg chg="mod modGraphic">
          <ac:chgData name="竜平 幸坂" userId="c107ffc6d33beb52" providerId="LiveId" clId="{26D81CCD-225F-4AC4-9971-EF831E6FFCBE}" dt="2025-01-20T04:48:40.575" v="474" actId="20577"/>
          <ac:graphicFrameMkLst>
            <pc:docMk/>
            <pc:sldMk cId="2964112884" sldId="1021"/>
            <ac:graphicFrameMk id="2" creationId="{C8EFCB5D-9E17-136D-D5C6-6A9118B626BC}"/>
          </ac:graphicFrameMkLst>
        </pc:graphicFrameChg>
      </pc:sldChg>
      <pc:sldChg chg="modSp">
        <pc:chgData name="竜平 幸坂" userId="c107ffc6d33beb52" providerId="LiveId" clId="{26D81CCD-225F-4AC4-9971-EF831E6FFCBE}" dt="2025-01-20T04:46:41.836" v="366" actId="207"/>
        <pc:sldMkLst>
          <pc:docMk/>
          <pc:sldMk cId="3118815678" sldId="1022"/>
        </pc:sldMkLst>
        <pc:spChg chg="mod">
          <ac:chgData name="竜平 幸坂" userId="c107ffc6d33beb52" providerId="LiveId" clId="{26D81CCD-225F-4AC4-9971-EF831E6FFCBE}" dt="2025-01-20T04:46:41.836" v="366" actId="207"/>
          <ac:spMkLst>
            <pc:docMk/>
            <pc:sldMk cId="3118815678" sldId="1022"/>
            <ac:spMk id="5" creationId="{BA75358B-0589-AC4A-523F-B543B76DB1A0}"/>
          </ac:spMkLst>
        </pc:spChg>
      </pc:sldChg>
      <pc:sldChg chg="del">
        <pc:chgData name="竜平 幸坂" userId="c107ffc6d33beb52" providerId="LiveId" clId="{26D81CCD-225F-4AC4-9971-EF831E6FFCBE}" dt="2025-01-14T03:36:28.299" v="0" actId="47"/>
        <pc:sldMkLst>
          <pc:docMk/>
          <pc:sldMk cId="659968053" sldId="1023"/>
        </pc:sldMkLst>
      </pc:sldChg>
      <pc:sldChg chg="delSp add del mod">
        <pc:chgData name="竜平 幸坂" userId="c107ffc6d33beb52" providerId="LiveId" clId="{26D81CCD-225F-4AC4-9971-EF831E6FFCBE}" dt="2025-01-15T07:41:30.190" v="119" actId="47"/>
        <pc:sldMkLst>
          <pc:docMk/>
          <pc:sldMk cId="1678213135" sldId="1026"/>
        </pc:sldMkLst>
      </pc:sldChg>
      <pc:sldChg chg="addSp delSp modSp add mod">
        <pc:chgData name="竜平 幸坂" userId="c107ffc6d33beb52" providerId="LiveId" clId="{26D81CCD-225F-4AC4-9971-EF831E6FFCBE}" dt="2025-01-20T05:12:52.055" v="1066" actId="20577"/>
        <pc:sldMkLst>
          <pc:docMk/>
          <pc:sldMk cId="3576924263" sldId="1026"/>
        </pc:sldMkLst>
        <pc:spChg chg="add mod">
          <ac:chgData name="竜平 幸坂" userId="c107ffc6d33beb52" providerId="LiveId" clId="{26D81CCD-225F-4AC4-9971-EF831E6FFCBE}" dt="2025-01-20T05:12:52.055" v="1066" actId="20577"/>
          <ac:spMkLst>
            <pc:docMk/>
            <pc:sldMk cId="3576924263" sldId="1026"/>
            <ac:spMk id="4" creationId="{5AAAD1FC-E794-643A-52B8-96418728B2A6}"/>
          </ac:spMkLst>
        </pc:spChg>
        <pc:spChg chg="add mod">
          <ac:chgData name="竜平 幸坂" userId="c107ffc6d33beb52" providerId="LiveId" clId="{26D81CCD-225F-4AC4-9971-EF831E6FFCBE}" dt="2025-01-20T05:10:22.962" v="859" actId="20577"/>
          <ac:spMkLst>
            <pc:docMk/>
            <pc:sldMk cId="3576924263" sldId="1026"/>
            <ac:spMk id="5" creationId="{60CE487C-CD35-8F24-73F9-9B98CACDDAA8}"/>
          </ac:spMkLst>
        </pc:spChg>
        <pc:spChg chg="mod">
          <ac:chgData name="竜平 幸坂" userId="c107ffc6d33beb52" providerId="LiveId" clId="{26D81CCD-225F-4AC4-9971-EF831E6FFCBE}" dt="2025-01-16T04:51:00.929" v="149" actId="20577"/>
          <ac:spMkLst>
            <pc:docMk/>
            <pc:sldMk cId="3576924263" sldId="1026"/>
            <ac:spMk id="11" creationId="{DB37AFDA-B4E0-0A3F-6232-A6AE396B5FDE}"/>
          </ac:spMkLst>
        </pc:spChg>
      </pc:sldChg>
      <pc:sldChg chg="addSp delSp modSp add mod">
        <pc:chgData name="竜平 幸坂" userId="c107ffc6d33beb52" providerId="LiveId" clId="{26D81CCD-225F-4AC4-9971-EF831E6FFCBE}" dt="2025-01-20T04:52:51.506" v="492" actId="14100"/>
        <pc:sldMkLst>
          <pc:docMk/>
          <pc:sldMk cId="2101329093" sldId="1027"/>
        </pc:sldMkLst>
        <pc:spChg chg="del mod">
          <ac:chgData name="竜平 幸坂" userId="c107ffc6d33beb52" providerId="LiveId" clId="{26D81CCD-225F-4AC4-9971-EF831E6FFCBE}" dt="2025-01-20T04:49:10.512" v="478"/>
          <ac:spMkLst>
            <pc:docMk/>
            <pc:sldMk cId="2101329093" sldId="1027"/>
            <ac:spMk id="4" creationId="{A0D83264-C6B1-2F08-DD68-CB219883B202}"/>
          </ac:spMkLst>
        </pc:spChg>
        <pc:spChg chg="del topLvl">
          <ac:chgData name="竜平 幸坂" userId="c107ffc6d33beb52" providerId="LiveId" clId="{26D81CCD-225F-4AC4-9971-EF831E6FFCBE}" dt="2025-01-20T04:51:07.483" v="481" actId="21"/>
          <ac:spMkLst>
            <pc:docMk/>
            <pc:sldMk cId="2101329093" sldId="1027"/>
            <ac:spMk id="8" creationId="{115124BD-2D0B-66FB-417D-9BB40297FE40}"/>
          </ac:spMkLst>
        </pc:spChg>
        <pc:spChg chg="del topLvl">
          <ac:chgData name="竜平 幸坂" userId="c107ffc6d33beb52" providerId="LiveId" clId="{26D81CCD-225F-4AC4-9971-EF831E6FFCBE}" dt="2025-01-20T04:51:04.490" v="480" actId="21"/>
          <ac:spMkLst>
            <pc:docMk/>
            <pc:sldMk cId="2101329093" sldId="1027"/>
            <ac:spMk id="11" creationId="{051686E0-4CAB-F603-A817-3574D731D9D3}"/>
          </ac:spMkLst>
        </pc:spChg>
        <pc:grpChg chg="del">
          <ac:chgData name="竜平 幸坂" userId="c107ffc6d33beb52" providerId="LiveId" clId="{26D81CCD-225F-4AC4-9971-EF831E6FFCBE}" dt="2025-01-20T04:51:04.490" v="480" actId="21"/>
          <ac:grpSpMkLst>
            <pc:docMk/>
            <pc:sldMk cId="2101329093" sldId="1027"/>
            <ac:grpSpMk id="6" creationId="{D8AD77C1-830E-7B11-906E-1D9BFBC76746}"/>
          </ac:grpSpMkLst>
        </pc:grpChg>
        <pc:grpChg chg="del">
          <ac:chgData name="竜平 幸坂" userId="c107ffc6d33beb52" providerId="LiveId" clId="{26D81CCD-225F-4AC4-9971-EF831E6FFCBE}" dt="2025-01-20T04:51:10.518" v="482" actId="21"/>
          <ac:grpSpMkLst>
            <pc:docMk/>
            <pc:sldMk cId="2101329093" sldId="1027"/>
            <ac:grpSpMk id="7" creationId="{2662EC97-5F55-9C6E-E73E-A085A6641984}"/>
          </ac:grpSpMkLst>
        </pc:grpChg>
        <pc:picChg chg="add mod">
          <ac:chgData name="竜平 幸坂" userId="c107ffc6d33beb52" providerId="LiveId" clId="{26D81CCD-225F-4AC4-9971-EF831E6FFCBE}" dt="2025-01-20T04:51:19.121" v="485" actId="14100"/>
          <ac:picMkLst>
            <pc:docMk/>
            <pc:sldMk cId="2101329093" sldId="1027"/>
            <ac:picMk id="5" creationId="{45E68F05-6FD7-FF45-E841-3C78A390344F}"/>
          </ac:picMkLst>
        </pc:picChg>
        <pc:picChg chg="add mod">
          <ac:chgData name="竜平 幸坂" userId="c107ffc6d33beb52" providerId="LiveId" clId="{26D81CCD-225F-4AC4-9971-EF831E6FFCBE}" dt="2025-01-20T04:52:51.506" v="492" actId="14100"/>
          <ac:picMkLst>
            <pc:docMk/>
            <pc:sldMk cId="2101329093" sldId="1027"/>
            <ac:picMk id="13" creationId="{C9EFD094-C3DA-879D-7606-D42A017875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9"/>
          </a:xfrm>
          <a:prstGeom prst="rect">
            <a:avLst/>
          </a:prstGeom>
        </p:spPr>
        <p:txBody>
          <a:bodyPr vert="horz" lIns="99060" tIns="49530" rIns="99060" bIns="49530"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8" cy="513509"/>
          </a:xfrm>
          <a:prstGeom prst="rect">
            <a:avLst/>
          </a:prstGeom>
        </p:spPr>
        <p:txBody>
          <a:bodyPr vert="horz" lIns="99060" tIns="49530" rIns="99060" bIns="49530" rtlCol="0"/>
          <a:lstStyle>
            <a:lvl1pPr algn="r">
              <a:defRPr sz="1300"/>
            </a:lvl1pPr>
          </a:lstStyle>
          <a:p>
            <a:fld id="{5DDDE3A8-DCE2-2347-8F00-F01EDD428177}" type="datetimeFigureOut">
              <a:rPr kumimoji="1" lang="ja-JP" altLang="en-US" smtClean="0"/>
              <a:t>2025/1/20</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60" tIns="49530" rIns="99060" bIns="49530"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9060" tIns="49530" rIns="99060" bIns="495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6"/>
            <a:ext cx="3078428" cy="513507"/>
          </a:xfrm>
          <a:prstGeom prst="rect">
            <a:avLst/>
          </a:prstGeom>
        </p:spPr>
        <p:txBody>
          <a:bodyPr vert="horz" lIns="99060" tIns="49530" rIns="99060" bIns="495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6"/>
            <a:ext cx="3078428" cy="513507"/>
          </a:xfrm>
          <a:prstGeom prst="rect">
            <a:avLst/>
          </a:prstGeom>
        </p:spPr>
        <p:txBody>
          <a:bodyPr vert="horz" lIns="99060" tIns="49530" rIns="99060" bIns="49530" rtlCol="0" anchor="b"/>
          <a:lstStyle>
            <a:lvl1pPr algn="r">
              <a:defRPr sz="1300"/>
            </a:lvl1pPr>
          </a:lstStyle>
          <a:p>
            <a:fld id="{D9ACCB52-A967-4C43-9F61-7C444DA458F7}" type="slidenum">
              <a:rPr kumimoji="1" lang="ja-JP" altLang="en-US" smtClean="0"/>
              <a:t>‹#›</a:t>
            </a:fld>
            <a:endParaRPr kumimoji="1" lang="ja-JP" altLang="en-US"/>
          </a:p>
        </p:txBody>
      </p:sp>
    </p:spTree>
    <p:extLst>
      <p:ext uri="{BB962C8B-B14F-4D97-AF65-F5344CB8AC3E}">
        <p14:creationId xmlns:p14="http://schemas.microsoft.com/office/powerpoint/2010/main" val="37167820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0</a:t>
            </a:fld>
            <a:endParaRPr kumimoji="1" lang="ja-JP" altLang="en-US"/>
          </a:p>
        </p:txBody>
      </p:sp>
    </p:spTree>
    <p:extLst>
      <p:ext uri="{BB962C8B-B14F-4D97-AF65-F5344CB8AC3E}">
        <p14:creationId xmlns:p14="http://schemas.microsoft.com/office/powerpoint/2010/main" val="37909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29AC-2718-7CC7-E06E-46664DE6D0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E98C8C-AC17-14D6-9FCB-41261ED26B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62A50F-3B7E-DBD7-81BE-72F8856ACE4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594C429-F32B-97CB-DCBD-4C7A6BFC63B0}"/>
              </a:ext>
            </a:extLst>
          </p:cNvPr>
          <p:cNvSpPr>
            <a:spLocks noGrp="1"/>
          </p:cNvSpPr>
          <p:nvPr>
            <p:ph type="sldNum" sz="quarter" idx="5"/>
          </p:nvPr>
        </p:nvSpPr>
        <p:spPr/>
        <p:txBody>
          <a:bodyPr/>
          <a:lstStyle/>
          <a:p>
            <a:fld id="{D9ACCB52-A967-4C43-9F61-7C444DA458F7}" type="slidenum">
              <a:rPr kumimoji="1" lang="ja-JP" altLang="en-US" smtClean="0"/>
              <a:t>9</a:t>
            </a:fld>
            <a:endParaRPr kumimoji="1" lang="ja-JP" altLang="en-US"/>
          </a:p>
        </p:txBody>
      </p:sp>
    </p:spTree>
    <p:extLst>
      <p:ext uri="{BB962C8B-B14F-4D97-AF65-F5344CB8AC3E}">
        <p14:creationId xmlns:p14="http://schemas.microsoft.com/office/powerpoint/2010/main" val="420375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1798-2E0F-2AA9-BD38-107D95D710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CBDB5E-7306-6673-1AD5-3E97C3A7DB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A807F5-C56E-FBA0-E069-C832A1CA6A9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7F11BFC-36E2-207D-55DC-AA73B57C7AB5}"/>
              </a:ext>
            </a:extLst>
          </p:cNvPr>
          <p:cNvSpPr>
            <a:spLocks noGrp="1"/>
          </p:cNvSpPr>
          <p:nvPr>
            <p:ph type="sldNum" sz="quarter" idx="5"/>
          </p:nvPr>
        </p:nvSpPr>
        <p:spPr/>
        <p:txBody>
          <a:bodyPr/>
          <a:lstStyle/>
          <a:p>
            <a:fld id="{D9ACCB52-A967-4C43-9F61-7C444DA458F7}" type="slidenum">
              <a:rPr kumimoji="1" lang="ja-JP" altLang="en-US" smtClean="0"/>
              <a:t>10</a:t>
            </a:fld>
            <a:endParaRPr kumimoji="1" lang="ja-JP" altLang="en-US"/>
          </a:p>
        </p:txBody>
      </p:sp>
    </p:spTree>
    <p:extLst>
      <p:ext uri="{BB962C8B-B14F-4D97-AF65-F5344CB8AC3E}">
        <p14:creationId xmlns:p14="http://schemas.microsoft.com/office/powerpoint/2010/main" val="30386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11</a:t>
            </a:fld>
            <a:endParaRPr kumimoji="1" lang="ja-JP" altLang="en-US"/>
          </a:p>
        </p:txBody>
      </p:sp>
    </p:spTree>
    <p:extLst>
      <p:ext uri="{BB962C8B-B14F-4D97-AF65-F5344CB8AC3E}">
        <p14:creationId xmlns:p14="http://schemas.microsoft.com/office/powerpoint/2010/main" val="44600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12</a:t>
            </a:fld>
            <a:endParaRPr kumimoji="1" lang="ja-JP" altLang="en-US"/>
          </a:p>
        </p:txBody>
      </p:sp>
    </p:spTree>
    <p:extLst>
      <p:ext uri="{BB962C8B-B14F-4D97-AF65-F5344CB8AC3E}">
        <p14:creationId xmlns:p14="http://schemas.microsoft.com/office/powerpoint/2010/main" val="3046382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13</a:t>
            </a:fld>
            <a:endParaRPr kumimoji="1" lang="ja-JP" altLang="en-US"/>
          </a:p>
        </p:txBody>
      </p:sp>
    </p:spTree>
    <p:extLst>
      <p:ext uri="{BB962C8B-B14F-4D97-AF65-F5344CB8AC3E}">
        <p14:creationId xmlns:p14="http://schemas.microsoft.com/office/powerpoint/2010/main" val="3670182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003C-4FB1-CE1F-23C1-115E98306D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368547-9449-8DFE-FDF0-7F2A3E83B2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7EA178-C12A-1696-E39E-9782CB2D85F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B1BF302-D862-6EB1-C945-BE05A463CF5D}"/>
              </a:ext>
            </a:extLst>
          </p:cNvPr>
          <p:cNvSpPr>
            <a:spLocks noGrp="1"/>
          </p:cNvSpPr>
          <p:nvPr>
            <p:ph type="sldNum" sz="quarter" idx="5"/>
          </p:nvPr>
        </p:nvSpPr>
        <p:spPr/>
        <p:txBody>
          <a:bodyPr/>
          <a:lstStyle/>
          <a:p>
            <a:fld id="{D9ACCB52-A967-4C43-9F61-7C444DA458F7}" type="slidenum">
              <a:rPr kumimoji="1" lang="ja-JP" altLang="en-US" smtClean="0"/>
              <a:t>14</a:t>
            </a:fld>
            <a:endParaRPr kumimoji="1" lang="ja-JP" altLang="en-US"/>
          </a:p>
        </p:txBody>
      </p:sp>
    </p:spTree>
    <p:extLst>
      <p:ext uri="{BB962C8B-B14F-4D97-AF65-F5344CB8AC3E}">
        <p14:creationId xmlns:p14="http://schemas.microsoft.com/office/powerpoint/2010/main" val="1127506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16</a:t>
            </a:fld>
            <a:endParaRPr kumimoji="1" lang="ja-JP" altLang="en-US"/>
          </a:p>
        </p:txBody>
      </p:sp>
    </p:spTree>
    <p:extLst>
      <p:ext uri="{BB962C8B-B14F-4D97-AF65-F5344CB8AC3E}">
        <p14:creationId xmlns:p14="http://schemas.microsoft.com/office/powerpoint/2010/main" val="235736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9A655-63B9-1E24-7D9E-2DC8C58DF1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04859C-28B6-F312-00FB-1B87F3526F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755C55C-3521-B55F-13B7-F200119037D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251532C-2B02-C328-A3A8-D6E17C876945}"/>
              </a:ext>
            </a:extLst>
          </p:cNvPr>
          <p:cNvSpPr>
            <a:spLocks noGrp="1"/>
          </p:cNvSpPr>
          <p:nvPr>
            <p:ph type="sldNum" sz="quarter" idx="5"/>
          </p:nvPr>
        </p:nvSpPr>
        <p:spPr/>
        <p:txBody>
          <a:bodyPr/>
          <a:lstStyle/>
          <a:p>
            <a:fld id="{D9ACCB52-A967-4C43-9F61-7C444DA458F7}" type="slidenum">
              <a:rPr kumimoji="1" lang="ja-JP" altLang="en-US" smtClean="0"/>
              <a:t>17</a:t>
            </a:fld>
            <a:endParaRPr kumimoji="1" lang="ja-JP" altLang="en-US"/>
          </a:p>
        </p:txBody>
      </p:sp>
    </p:spTree>
    <p:extLst>
      <p:ext uri="{BB962C8B-B14F-4D97-AF65-F5344CB8AC3E}">
        <p14:creationId xmlns:p14="http://schemas.microsoft.com/office/powerpoint/2010/main" val="952571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C091-219E-385E-0B23-3FE0974349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575294-68AE-DD7B-F085-2A641BB82D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C2CC10-3F90-A776-CBC6-D71198DD7B3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D2380AE-D374-C0C8-C88D-62F37920C8DF}"/>
              </a:ext>
            </a:extLst>
          </p:cNvPr>
          <p:cNvSpPr>
            <a:spLocks noGrp="1"/>
          </p:cNvSpPr>
          <p:nvPr>
            <p:ph type="sldNum" sz="quarter" idx="5"/>
          </p:nvPr>
        </p:nvSpPr>
        <p:spPr/>
        <p:txBody>
          <a:bodyPr/>
          <a:lstStyle/>
          <a:p>
            <a:fld id="{D9ACCB52-A967-4C43-9F61-7C444DA458F7}" type="slidenum">
              <a:rPr kumimoji="1" lang="ja-JP" altLang="en-US" smtClean="0"/>
              <a:t>18</a:t>
            </a:fld>
            <a:endParaRPr kumimoji="1" lang="ja-JP" altLang="en-US"/>
          </a:p>
        </p:txBody>
      </p:sp>
    </p:spTree>
    <p:extLst>
      <p:ext uri="{BB962C8B-B14F-4D97-AF65-F5344CB8AC3E}">
        <p14:creationId xmlns:p14="http://schemas.microsoft.com/office/powerpoint/2010/main" val="173973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19</a:t>
            </a:fld>
            <a:endParaRPr kumimoji="1" lang="ja-JP" altLang="en-US"/>
          </a:p>
        </p:txBody>
      </p:sp>
    </p:spTree>
    <p:extLst>
      <p:ext uri="{BB962C8B-B14F-4D97-AF65-F5344CB8AC3E}">
        <p14:creationId xmlns:p14="http://schemas.microsoft.com/office/powerpoint/2010/main" val="339792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9B9A0-6553-3C04-74C2-7F46DC7570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9193E1-07B2-89B7-3AE4-C1D1D4A1CB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EB029B-9B1B-2660-7B50-4B9C5916B35A}"/>
              </a:ext>
            </a:extLst>
          </p:cNvPr>
          <p:cNvSpPr>
            <a:spLocks noGrp="1"/>
          </p:cNvSpPr>
          <p:nvPr>
            <p:ph type="body" idx="1"/>
          </p:nvPr>
        </p:nvSpPr>
        <p:spPr/>
        <p:txBody>
          <a:bodyPr/>
          <a:lstStyle/>
          <a:p>
            <a:endParaRPr kumimoji="1" lang="en-US" altLang="ja-JP" b="0" i="0" dirty="0">
              <a:effectLst/>
              <a:highlight>
                <a:srgbClr val="FFFFFF"/>
              </a:highlight>
              <a:latin typeface="-apple-system"/>
            </a:endParaRPr>
          </a:p>
        </p:txBody>
      </p:sp>
      <p:sp>
        <p:nvSpPr>
          <p:cNvPr id="4" name="スライド番号プレースホルダー 3">
            <a:extLst>
              <a:ext uri="{FF2B5EF4-FFF2-40B4-BE49-F238E27FC236}">
                <a16:creationId xmlns:a16="http://schemas.microsoft.com/office/drawing/2014/main" id="{6F233208-57F8-5BFD-4461-647F1035F90D}"/>
              </a:ext>
            </a:extLst>
          </p:cNvPr>
          <p:cNvSpPr>
            <a:spLocks noGrp="1"/>
          </p:cNvSpPr>
          <p:nvPr>
            <p:ph type="sldNum" sz="quarter" idx="5"/>
          </p:nvPr>
        </p:nvSpPr>
        <p:spPr/>
        <p:txBody>
          <a:bodyPr/>
          <a:lstStyle/>
          <a:p>
            <a:fld id="{D9ACCB52-A967-4C43-9F61-7C444DA458F7}" type="slidenum">
              <a:rPr kumimoji="1" lang="ja-JP" altLang="en-US" smtClean="0"/>
              <a:t>1</a:t>
            </a:fld>
            <a:endParaRPr kumimoji="1" lang="ja-JP" altLang="en-US"/>
          </a:p>
        </p:txBody>
      </p:sp>
    </p:spTree>
    <p:extLst>
      <p:ext uri="{BB962C8B-B14F-4D97-AF65-F5344CB8AC3E}">
        <p14:creationId xmlns:p14="http://schemas.microsoft.com/office/powerpoint/2010/main" val="3982064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20</a:t>
            </a:fld>
            <a:endParaRPr kumimoji="1" lang="ja-JP" altLang="en-US"/>
          </a:p>
        </p:txBody>
      </p:sp>
    </p:spTree>
    <p:extLst>
      <p:ext uri="{BB962C8B-B14F-4D97-AF65-F5344CB8AC3E}">
        <p14:creationId xmlns:p14="http://schemas.microsoft.com/office/powerpoint/2010/main" val="74508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21</a:t>
            </a:fld>
            <a:endParaRPr kumimoji="1" lang="ja-JP" altLang="en-US"/>
          </a:p>
        </p:txBody>
      </p:sp>
    </p:spTree>
    <p:extLst>
      <p:ext uri="{BB962C8B-B14F-4D97-AF65-F5344CB8AC3E}">
        <p14:creationId xmlns:p14="http://schemas.microsoft.com/office/powerpoint/2010/main" val="4043190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22</a:t>
            </a:fld>
            <a:endParaRPr kumimoji="1" lang="ja-JP" altLang="en-US"/>
          </a:p>
        </p:txBody>
      </p:sp>
    </p:spTree>
    <p:extLst>
      <p:ext uri="{BB962C8B-B14F-4D97-AF65-F5344CB8AC3E}">
        <p14:creationId xmlns:p14="http://schemas.microsoft.com/office/powerpoint/2010/main" val="27375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23</a:t>
            </a:fld>
            <a:endParaRPr kumimoji="1" lang="ja-JP" altLang="en-US"/>
          </a:p>
        </p:txBody>
      </p:sp>
    </p:spTree>
    <p:extLst>
      <p:ext uri="{BB962C8B-B14F-4D97-AF65-F5344CB8AC3E}">
        <p14:creationId xmlns:p14="http://schemas.microsoft.com/office/powerpoint/2010/main" val="2911773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524C9-32E8-67CA-A9F7-35E32F3E72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38B850-B157-A258-3169-FB00CE81E1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E20841-919A-1E85-953D-B1722418AEB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7A36425-44F5-04C9-F0BB-2E0664701C6B}"/>
              </a:ext>
            </a:extLst>
          </p:cNvPr>
          <p:cNvSpPr>
            <a:spLocks noGrp="1"/>
          </p:cNvSpPr>
          <p:nvPr>
            <p:ph type="sldNum" sz="quarter" idx="5"/>
          </p:nvPr>
        </p:nvSpPr>
        <p:spPr/>
        <p:txBody>
          <a:bodyPr/>
          <a:lstStyle/>
          <a:p>
            <a:fld id="{D9ACCB52-A967-4C43-9F61-7C444DA458F7}" type="slidenum">
              <a:rPr kumimoji="1" lang="ja-JP" altLang="en-US" smtClean="0"/>
              <a:t>24</a:t>
            </a:fld>
            <a:endParaRPr kumimoji="1" lang="ja-JP" altLang="en-US"/>
          </a:p>
        </p:txBody>
      </p:sp>
    </p:spTree>
    <p:extLst>
      <p:ext uri="{BB962C8B-B14F-4D97-AF65-F5344CB8AC3E}">
        <p14:creationId xmlns:p14="http://schemas.microsoft.com/office/powerpoint/2010/main" val="876439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74ADB-6AD4-12B6-7B72-29255224AE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6EF115-607B-1002-4AFD-AB7B04A069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00472C7-804D-E330-0B61-C79CF3F501C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4B6D055-FB21-0FAE-1F8C-DC822CED2E0F}"/>
              </a:ext>
            </a:extLst>
          </p:cNvPr>
          <p:cNvSpPr>
            <a:spLocks noGrp="1"/>
          </p:cNvSpPr>
          <p:nvPr>
            <p:ph type="sldNum" sz="quarter" idx="5"/>
          </p:nvPr>
        </p:nvSpPr>
        <p:spPr/>
        <p:txBody>
          <a:bodyPr/>
          <a:lstStyle/>
          <a:p>
            <a:fld id="{D9ACCB52-A967-4C43-9F61-7C444DA458F7}" type="slidenum">
              <a:rPr kumimoji="1" lang="ja-JP" altLang="en-US" smtClean="0"/>
              <a:t>25</a:t>
            </a:fld>
            <a:endParaRPr kumimoji="1" lang="ja-JP" altLang="en-US"/>
          </a:p>
        </p:txBody>
      </p:sp>
    </p:spTree>
    <p:extLst>
      <p:ext uri="{BB962C8B-B14F-4D97-AF65-F5344CB8AC3E}">
        <p14:creationId xmlns:p14="http://schemas.microsoft.com/office/powerpoint/2010/main" val="47077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8573F-C221-22E9-2B2F-D4F897CCB5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A6F4AF-CC80-CE81-ACB5-05D1F9EC5A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73CE86-19FA-E454-ECAE-7D399886B73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E220AE2-F010-FEDB-2CC4-36FD7902B634}"/>
              </a:ext>
            </a:extLst>
          </p:cNvPr>
          <p:cNvSpPr>
            <a:spLocks noGrp="1"/>
          </p:cNvSpPr>
          <p:nvPr>
            <p:ph type="sldNum" sz="quarter" idx="5"/>
          </p:nvPr>
        </p:nvSpPr>
        <p:spPr/>
        <p:txBody>
          <a:bodyPr/>
          <a:lstStyle/>
          <a:p>
            <a:fld id="{D9ACCB52-A967-4C43-9F61-7C444DA458F7}" type="slidenum">
              <a:rPr kumimoji="1" lang="ja-JP" altLang="en-US" smtClean="0"/>
              <a:t>26</a:t>
            </a:fld>
            <a:endParaRPr kumimoji="1" lang="ja-JP" altLang="en-US"/>
          </a:p>
        </p:txBody>
      </p:sp>
    </p:spTree>
    <p:extLst>
      <p:ext uri="{BB962C8B-B14F-4D97-AF65-F5344CB8AC3E}">
        <p14:creationId xmlns:p14="http://schemas.microsoft.com/office/powerpoint/2010/main" val="2054291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76916-A561-1C01-FC55-EFC16786BC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27553B-E5F4-B763-3ADE-C54C1489EA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5812FE-9C1A-D23B-555B-75EFDE54DFA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A871CB5-8469-3723-E75E-358AE6450560}"/>
              </a:ext>
            </a:extLst>
          </p:cNvPr>
          <p:cNvSpPr>
            <a:spLocks noGrp="1"/>
          </p:cNvSpPr>
          <p:nvPr>
            <p:ph type="sldNum" sz="quarter" idx="5"/>
          </p:nvPr>
        </p:nvSpPr>
        <p:spPr/>
        <p:txBody>
          <a:bodyPr/>
          <a:lstStyle/>
          <a:p>
            <a:fld id="{D9ACCB52-A967-4C43-9F61-7C444DA458F7}" type="slidenum">
              <a:rPr kumimoji="1" lang="ja-JP" altLang="en-US" smtClean="0"/>
              <a:t>27</a:t>
            </a:fld>
            <a:endParaRPr kumimoji="1" lang="ja-JP" altLang="en-US"/>
          </a:p>
        </p:txBody>
      </p:sp>
    </p:spTree>
    <p:extLst>
      <p:ext uri="{BB962C8B-B14F-4D97-AF65-F5344CB8AC3E}">
        <p14:creationId xmlns:p14="http://schemas.microsoft.com/office/powerpoint/2010/main" val="386775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D8E5A-BE6E-D8E2-9D1F-9D29555C56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FAAD88-938E-98B5-A721-FF6CF30839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0CD5D7-B89A-707B-678E-2BC7867A04F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DA23512-9C90-4044-9A3E-2EC6AAF045C1}"/>
              </a:ext>
            </a:extLst>
          </p:cNvPr>
          <p:cNvSpPr>
            <a:spLocks noGrp="1"/>
          </p:cNvSpPr>
          <p:nvPr>
            <p:ph type="sldNum" sz="quarter" idx="5"/>
          </p:nvPr>
        </p:nvSpPr>
        <p:spPr/>
        <p:txBody>
          <a:bodyPr/>
          <a:lstStyle/>
          <a:p>
            <a:fld id="{D9ACCB52-A967-4C43-9F61-7C444DA458F7}" type="slidenum">
              <a:rPr kumimoji="1" lang="ja-JP" altLang="en-US" smtClean="0"/>
              <a:t>28</a:t>
            </a:fld>
            <a:endParaRPr kumimoji="1" lang="ja-JP" altLang="en-US"/>
          </a:p>
        </p:txBody>
      </p:sp>
    </p:spTree>
    <p:extLst>
      <p:ext uri="{BB962C8B-B14F-4D97-AF65-F5344CB8AC3E}">
        <p14:creationId xmlns:p14="http://schemas.microsoft.com/office/powerpoint/2010/main" val="806996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876BB-68C0-54F9-8911-F00D0F5C6C12}"/>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92FAE4B9-2CC5-FE1E-6EC0-290A2A141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rgbClr val="3333CC"/>
                </a:solidFill>
                <a:latin typeface="Arial" panose="020B0604020202020204" pitchFamily="34" charset="0"/>
                <a:ea typeface="ＭＳ Ｐゴシック" panose="020B0600070205080204" pitchFamily="50" charset="-128"/>
              </a:defRPr>
            </a:lvl1pPr>
            <a:lvl2pPr marL="741789" indent="-285304" eaLnBrk="0" hangingPunct="0">
              <a:defRPr kumimoji="1">
                <a:solidFill>
                  <a:srgbClr val="3333CC"/>
                </a:solidFill>
                <a:latin typeface="Arial" panose="020B0604020202020204" pitchFamily="34" charset="0"/>
                <a:ea typeface="ＭＳ Ｐゴシック" panose="020B0600070205080204" pitchFamily="50" charset="-128"/>
              </a:defRPr>
            </a:lvl2pPr>
            <a:lvl3pPr marL="1141213" indent="-228244" eaLnBrk="0" hangingPunct="0">
              <a:defRPr kumimoji="1">
                <a:solidFill>
                  <a:srgbClr val="3333CC"/>
                </a:solidFill>
                <a:latin typeface="Arial" panose="020B0604020202020204" pitchFamily="34" charset="0"/>
                <a:ea typeface="ＭＳ Ｐゴシック" panose="020B0600070205080204" pitchFamily="50" charset="-128"/>
              </a:defRPr>
            </a:lvl3pPr>
            <a:lvl4pPr marL="1597696" indent="-228244" eaLnBrk="0" hangingPunct="0">
              <a:defRPr kumimoji="1">
                <a:solidFill>
                  <a:srgbClr val="3333CC"/>
                </a:solidFill>
                <a:latin typeface="Arial" panose="020B0604020202020204" pitchFamily="34" charset="0"/>
                <a:ea typeface="ＭＳ Ｐゴシック" panose="020B0600070205080204" pitchFamily="50" charset="-128"/>
              </a:defRPr>
            </a:lvl4pPr>
            <a:lvl5pPr marL="2054182" indent="-228244" eaLnBrk="0" hangingPunct="0">
              <a:defRPr kumimoji="1">
                <a:solidFill>
                  <a:srgbClr val="3333CC"/>
                </a:solidFill>
                <a:latin typeface="Arial" panose="020B0604020202020204" pitchFamily="34" charset="0"/>
                <a:ea typeface="ＭＳ Ｐゴシック" panose="020B0600070205080204" pitchFamily="50" charset="-128"/>
              </a:defRPr>
            </a:lvl5pPr>
            <a:lvl6pPr marL="2510667"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6pPr>
            <a:lvl7pPr marL="2967149"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7pPr>
            <a:lvl8pPr marL="3423636"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8pPr>
            <a:lvl9pPr marL="3880123"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9pPr>
          </a:lstStyle>
          <a:p>
            <a:pPr eaLnBrk="1" hangingPunct="1"/>
            <a:fld id="{61BCA3C9-F47A-4C17-AC42-433765560E53}" type="slidenum">
              <a:rPr lang="en-US" altLang="ja-JP">
                <a:solidFill>
                  <a:schemeClr val="tx2"/>
                </a:solidFill>
                <a:latin typeface="Times New Roman" panose="02020603050405020304" pitchFamily="18" charset="0"/>
              </a:rPr>
              <a:pPr eaLnBrk="1" hangingPunct="1"/>
              <a:t>29</a:t>
            </a:fld>
            <a:endParaRPr lang="en-US" altLang="ja-JP">
              <a:solidFill>
                <a:schemeClr val="tx2"/>
              </a:solidFill>
              <a:latin typeface="Times New Roman" panose="02020603050405020304" pitchFamily="18" charset="0"/>
            </a:endParaRPr>
          </a:p>
        </p:txBody>
      </p:sp>
      <p:sp>
        <p:nvSpPr>
          <p:cNvPr id="50179" name="Rectangle 2">
            <a:extLst>
              <a:ext uri="{FF2B5EF4-FFF2-40B4-BE49-F238E27FC236}">
                <a16:creationId xmlns:a16="http://schemas.microsoft.com/office/drawing/2014/main" id="{A060ACF7-5E0C-1C20-1FE0-B88625EF1353}"/>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C3352B4-A538-327D-C11E-736F062815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245022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FC79-CFB8-25A9-C4BD-13A172480C8B}"/>
            </a:ext>
          </a:extLst>
        </p:cNvPr>
        <p:cNvGrpSpPr/>
        <p:nvPr/>
      </p:nvGrpSpPr>
      <p:grpSpPr>
        <a:xfrm>
          <a:off x="0" y="0"/>
          <a:ext cx="0" cy="0"/>
          <a:chOff x="0" y="0"/>
          <a:chExt cx="0" cy="0"/>
        </a:xfrm>
      </p:grpSpPr>
      <p:sp>
        <p:nvSpPr>
          <p:cNvPr id="19458" name="Rectangle 7">
            <a:extLst>
              <a:ext uri="{FF2B5EF4-FFF2-40B4-BE49-F238E27FC236}">
                <a16:creationId xmlns:a16="http://schemas.microsoft.com/office/drawing/2014/main" id="{4D75E70A-A97A-D973-C130-CE0A69845539}"/>
              </a:ext>
            </a:extLst>
          </p:cNvPr>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2</a:t>
            </a:fld>
            <a:endParaRPr lang="en-US" altLang="ja-JP" sz="1200"/>
          </a:p>
        </p:txBody>
      </p:sp>
      <p:sp>
        <p:nvSpPr>
          <p:cNvPr id="19459" name="Rectangle 2">
            <a:extLst>
              <a:ext uri="{FF2B5EF4-FFF2-40B4-BE49-F238E27FC236}">
                <a16:creationId xmlns:a16="http://schemas.microsoft.com/office/drawing/2014/main" id="{60F3EA66-02A9-7E2B-659F-44A6247795CA}"/>
              </a:ext>
            </a:extLst>
          </p:cNvPr>
          <p:cNvSpPr>
            <a:spLocks noGrp="1" noRot="1" noChangeAspect="1" noChangeArrowheads="1" noTextEdit="1"/>
          </p:cNvSpPr>
          <p:nvPr>
            <p:ph type="sldImg"/>
          </p:nvPr>
        </p:nvSpPr>
        <p:spPr>
          <a:xfrm>
            <a:off x="-139700" y="857250"/>
            <a:ext cx="7613650" cy="4283075"/>
          </a:xfrm>
          <a:ln/>
        </p:spPr>
      </p:sp>
      <p:sp>
        <p:nvSpPr>
          <p:cNvPr id="19460" name="Rectangle 3">
            <a:extLst>
              <a:ext uri="{FF2B5EF4-FFF2-40B4-BE49-F238E27FC236}">
                <a16:creationId xmlns:a16="http://schemas.microsoft.com/office/drawing/2014/main" id="{0FD88BB5-D9C3-5253-ABA6-6C11A8C809C7}"/>
              </a:ext>
            </a:extLst>
          </p:cNvPr>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71621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468E2-F45A-8D33-BE84-214B2807CEE3}"/>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28CCEF38-6448-5ADF-A45F-873E11A6C5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rgbClr val="3333CC"/>
                </a:solidFill>
                <a:latin typeface="Arial" panose="020B0604020202020204" pitchFamily="34" charset="0"/>
                <a:ea typeface="ＭＳ Ｐゴシック" panose="020B0600070205080204" pitchFamily="50" charset="-128"/>
              </a:defRPr>
            </a:lvl1pPr>
            <a:lvl2pPr marL="741789" indent="-285304" eaLnBrk="0" hangingPunct="0">
              <a:defRPr kumimoji="1">
                <a:solidFill>
                  <a:srgbClr val="3333CC"/>
                </a:solidFill>
                <a:latin typeface="Arial" panose="020B0604020202020204" pitchFamily="34" charset="0"/>
                <a:ea typeface="ＭＳ Ｐゴシック" panose="020B0600070205080204" pitchFamily="50" charset="-128"/>
              </a:defRPr>
            </a:lvl2pPr>
            <a:lvl3pPr marL="1141213" indent="-228244" eaLnBrk="0" hangingPunct="0">
              <a:defRPr kumimoji="1">
                <a:solidFill>
                  <a:srgbClr val="3333CC"/>
                </a:solidFill>
                <a:latin typeface="Arial" panose="020B0604020202020204" pitchFamily="34" charset="0"/>
                <a:ea typeface="ＭＳ Ｐゴシック" panose="020B0600070205080204" pitchFamily="50" charset="-128"/>
              </a:defRPr>
            </a:lvl3pPr>
            <a:lvl4pPr marL="1597696" indent="-228244" eaLnBrk="0" hangingPunct="0">
              <a:defRPr kumimoji="1">
                <a:solidFill>
                  <a:srgbClr val="3333CC"/>
                </a:solidFill>
                <a:latin typeface="Arial" panose="020B0604020202020204" pitchFamily="34" charset="0"/>
                <a:ea typeface="ＭＳ Ｐゴシック" panose="020B0600070205080204" pitchFamily="50" charset="-128"/>
              </a:defRPr>
            </a:lvl4pPr>
            <a:lvl5pPr marL="2054182" indent="-228244" eaLnBrk="0" hangingPunct="0">
              <a:defRPr kumimoji="1">
                <a:solidFill>
                  <a:srgbClr val="3333CC"/>
                </a:solidFill>
                <a:latin typeface="Arial" panose="020B0604020202020204" pitchFamily="34" charset="0"/>
                <a:ea typeface="ＭＳ Ｐゴシック" panose="020B0600070205080204" pitchFamily="50" charset="-128"/>
              </a:defRPr>
            </a:lvl5pPr>
            <a:lvl6pPr marL="2510667"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6pPr>
            <a:lvl7pPr marL="2967149"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7pPr>
            <a:lvl8pPr marL="3423636"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8pPr>
            <a:lvl9pPr marL="3880123"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9pPr>
          </a:lstStyle>
          <a:p>
            <a:pPr eaLnBrk="1" hangingPunct="1"/>
            <a:fld id="{61BCA3C9-F47A-4C17-AC42-433765560E53}" type="slidenum">
              <a:rPr lang="en-US" altLang="ja-JP">
                <a:solidFill>
                  <a:schemeClr val="tx2"/>
                </a:solidFill>
                <a:latin typeface="Times New Roman" panose="02020603050405020304" pitchFamily="18" charset="0"/>
              </a:rPr>
              <a:pPr eaLnBrk="1" hangingPunct="1"/>
              <a:t>30</a:t>
            </a:fld>
            <a:endParaRPr lang="en-US" altLang="ja-JP">
              <a:solidFill>
                <a:schemeClr val="tx2"/>
              </a:solidFill>
              <a:latin typeface="Times New Roman" panose="02020603050405020304" pitchFamily="18" charset="0"/>
            </a:endParaRPr>
          </a:p>
        </p:txBody>
      </p:sp>
      <p:sp>
        <p:nvSpPr>
          <p:cNvPr id="50179" name="Rectangle 2">
            <a:extLst>
              <a:ext uri="{FF2B5EF4-FFF2-40B4-BE49-F238E27FC236}">
                <a16:creationId xmlns:a16="http://schemas.microsoft.com/office/drawing/2014/main" id="{A353CC49-0631-A059-0BAE-D0F4DC072AE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A48FB15-1C38-E911-0731-FB03898F32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2356834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rgbClr val="3333CC"/>
                </a:solidFill>
                <a:latin typeface="Arial" panose="020B0604020202020204" pitchFamily="34" charset="0"/>
                <a:ea typeface="ＭＳ Ｐゴシック" panose="020B0600070205080204" pitchFamily="50" charset="-128"/>
              </a:defRPr>
            </a:lvl1pPr>
            <a:lvl2pPr marL="741789" indent="-285304" eaLnBrk="0" hangingPunct="0">
              <a:defRPr kumimoji="1">
                <a:solidFill>
                  <a:srgbClr val="3333CC"/>
                </a:solidFill>
                <a:latin typeface="Arial" panose="020B0604020202020204" pitchFamily="34" charset="0"/>
                <a:ea typeface="ＭＳ Ｐゴシック" panose="020B0600070205080204" pitchFamily="50" charset="-128"/>
              </a:defRPr>
            </a:lvl2pPr>
            <a:lvl3pPr marL="1141213" indent="-228244" eaLnBrk="0" hangingPunct="0">
              <a:defRPr kumimoji="1">
                <a:solidFill>
                  <a:srgbClr val="3333CC"/>
                </a:solidFill>
                <a:latin typeface="Arial" panose="020B0604020202020204" pitchFamily="34" charset="0"/>
                <a:ea typeface="ＭＳ Ｐゴシック" panose="020B0600070205080204" pitchFamily="50" charset="-128"/>
              </a:defRPr>
            </a:lvl3pPr>
            <a:lvl4pPr marL="1597696" indent="-228244" eaLnBrk="0" hangingPunct="0">
              <a:defRPr kumimoji="1">
                <a:solidFill>
                  <a:srgbClr val="3333CC"/>
                </a:solidFill>
                <a:latin typeface="Arial" panose="020B0604020202020204" pitchFamily="34" charset="0"/>
                <a:ea typeface="ＭＳ Ｐゴシック" panose="020B0600070205080204" pitchFamily="50" charset="-128"/>
              </a:defRPr>
            </a:lvl4pPr>
            <a:lvl5pPr marL="2054182" indent="-228244" eaLnBrk="0" hangingPunct="0">
              <a:defRPr kumimoji="1">
                <a:solidFill>
                  <a:srgbClr val="3333CC"/>
                </a:solidFill>
                <a:latin typeface="Arial" panose="020B0604020202020204" pitchFamily="34" charset="0"/>
                <a:ea typeface="ＭＳ Ｐゴシック" panose="020B0600070205080204" pitchFamily="50" charset="-128"/>
              </a:defRPr>
            </a:lvl5pPr>
            <a:lvl6pPr marL="2510667"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6pPr>
            <a:lvl7pPr marL="2967149"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7pPr>
            <a:lvl8pPr marL="3423636"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8pPr>
            <a:lvl9pPr marL="3880123" indent="-228244" eaLnBrk="0" fontAlgn="base" hangingPunct="0">
              <a:spcBef>
                <a:spcPct val="0"/>
              </a:spcBef>
              <a:spcAft>
                <a:spcPct val="0"/>
              </a:spcAft>
              <a:defRPr kumimoji="1">
                <a:solidFill>
                  <a:srgbClr val="3333CC"/>
                </a:solidFill>
                <a:latin typeface="Arial" panose="020B0604020202020204" pitchFamily="34" charset="0"/>
                <a:ea typeface="ＭＳ Ｐゴシック" panose="020B0600070205080204" pitchFamily="50" charset="-128"/>
              </a:defRPr>
            </a:lvl9pPr>
          </a:lstStyle>
          <a:p>
            <a:pPr eaLnBrk="1" hangingPunct="1"/>
            <a:fld id="{61BCA3C9-F47A-4C17-AC42-433765560E53}" type="slidenum">
              <a:rPr lang="en-US" altLang="ja-JP">
                <a:solidFill>
                  <a:schemeClr val="tx2"/>
                </a:solidFill>
                <a:latin typeface="Times New Roman" panose="02020603050405020304" pitchFamily="18" charset="0"/>
              </a:rPr>
              <a:pPr eaLnBrk="1" hangingPunct="1"/>
              <a:t>31</a:t>
            </a:fld>
            <a:endParaRPr lang="en-US" altLang="ja-JP">
              <a:solidFill>
                <a:schemeClr val="tx2"/>
              </a:solidFill>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67729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8EEF-2994-938F-D64E-0B874902E3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18D844-EE22-132F-7FD8-FF43BFE788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2370D8-65D4-8ABE-6963-7606AF3B63E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9A8B5BE-4B72-4061-EBA2-EA9EB1145199}"/>
              </a:ext>
            </a:extLst>
          </p:cNvPr>
          <p:cNvSpPr>
            <a:spLocks noGrp="1"/>
          </p:cNvSpPr>
          <p:nvPr>
            <p:ph type="sldNum" sz="quarter" idx="5"/>
          </p:nvPr>
        </p:nvSpPr>
        <p:spPr/>
        <p:txBody>
          <a:bodyPr/>
          <a:lstStyle/>
          <a:p>
            <a:fld id="{D9ACCB52-A967-4C43-9F61-7C444DA458F7}" type="slidenum">
              <a:rPr kumimoji="1" lang="ja-JP" altLang="en-US" smtClean="0"/>
              <a:t>3</a:t>
            </a:fld>
            <a:endParaRPr kumimoji="1" lang="ja-JP" altLang="en-US"/>
          </a:p>
        </p:txBody>
      </p:sp>
    </p:spTree>
    <p:extLst>
      <p:ext uri="{BB962C8B-B14F-4D97-AF65-F5344CB8AC3E}">
        <p14:creationId xmlns:p14="http://schemas.microsoft.com/office/powerpoint/2010/main" val="397254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0698A-F55F-7909-1AE6-843905F22697}"/>
            </a:ext>
          </a:extLst>
        </p:cNvPr>
        <p:cNvGrpSpPr/>
        <p:nvPr/>
      </p:nvGrpSpPr>
      <p:grpSpPr>
        <a:xfrm>
          <a:off x="0" y="0"/>
          <a:ext cx="0" cy="0"/>
          <a:chOff x="0" y="0"/>
          <a:chExt cx="0" cy="0"/>
        </a:xfrm>
      </p:grpSpPr>
      <p:sp>
        <p:nvSpPr>
          <p:cNvPr id="19458" name="Rectangle 7">
            <a:extLst>
              <a:ext uri="{FF2B5EF4-FFF2-40B4-BE49-F238E27FC236}">
                <a16:creationId xmlns:a16="http://schemas.microsoft.com/office/drawing/2014/main" id="{E93BA702-E620-7C13-AD8C-17D974986BF7}"/>
              </a:ext>
            </a:extLst>
          </p:cNvPr>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4</a:t>
            </a:fld>
            <a:endParaRPr lang="en-US" altLang="ja-JP" sz="1200"/>
          </a:p>
        </p:txBody>
      </p:sp>
      <p:sp>
        <p:nvSpPr>
          <p:cNvPr id="19459" name="Rectangle 2">
            <a:extLst>
              <a:ext uri="{FF2B5EF4-FFF2-40B4-BE49-F238E27FC236}">
                <a16:creationId xmlns:a16="http://schemas.microsoft.com/office/drawing/2014/main" id="{EC20547F-5580-D742-D5E4-1A443F3B9B7F}"/>
              </a:ext>
            </a:extLst>
          </p:cNvPr>
          <p:cNvSpPr>
            <a:spLocks noGrp="1" noRot="1" noChangeAspect="1" noChangeArrowheads="1" noTextEdit="1"/>
          </p:cNvSpPr>
          <p:nvPr>
            <p:ph type="sldImg"/>
          </p:nvPr>
        </p:nvSpPr>
        <p:spPr>
          <a:xfrm>
            <a:off x="-139700" y="857250"/>
            <a:ext cx="7613650" cy="4283075"/>
          </a:xfrm>
          <a:ln/>
        </p:spPr>
      </p:sp>
      <p:sp>
        <p:nvSpPr>
          <p:cNvPr id="19460" name="Rectangle 3">
            <a:extLst>
              <a:ext uri="{FF2B5EF4-FFF2-40B4-BE49-F238E27FC236}">
                <a16:creationId xmlns:a16="http://schemas.microsoft.com/office/drawing/2014/main" id="{019979A3-241B-2552-A1C5-5BBD3742765C}"/>
              </a:ext>
            </a:extLst>
          </p:cNvPr>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99100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F6A49-DF76-74E7-F8C6-6691364AB3EE}"/>
            </a:ext>
          </a:extLst>
        </p:cNvPr>
        <p:cNvGrpSpPr/>
        <p:nvPr/>
      </p:nvGrpSpPr>
      <p:grpSpPr>
        <a:xfrm>
          <a:off x="0" y="0"/>
          <a:ext cx="0" cy="0"/>
          <a:chOff x="0" y="0"/>
          <a:chExt cx="0" cy="0"/>
        </a:xfrm>
      </p:grpSpPr>
      <p:sp>
        <p:nvSpPr>
          <p:cNvPr id="19458" name="Rectangle 7">
            <a:extLst>
              <a:ext uri="{FF2B5EF4-FFF2-40B4-BE49-F238E27FC236}">
                <a16:creationId xmlns:a16="http://schemas.microsoft.com/office/drawing/2014/main" id="{0C8C8817-18F3-0CAE-C39C-0D6FF185D058}"/>
              </a:ext>
            </a:extLst>
          </p:cNvPr>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5</a:t>
            </a:fld>
            <a:endParaRPr lang="en-US" altLang="ja-JP" sz="1200"/>
          </a:p>
        </p:txBody>
      </p:sp>
      <p:sp>
        <p:nvSpPr>
          <p:cNvPr id="19459" name="Rectangle 2">
            <a:extLst>
              <a:ext uri="{FF2B5EF4-FFF2-40B4-BE49-F238E27FC236}">
                <a16:creationId xmlns:a16="http://schemas.microsoft.com/office/drawing/2014/main" id="{38592C36-288E-BCA0-0BAE-6DC7C632C74E}"/>
              </a:ext>
            </a:extLst>
          </p:cNvPr>
          <p:cNvSpPr>
            <a:spLocks noGrp="1" noRot="1" noChangeAspect="1" noChangeArrowheads="1" noTextEdit="1"/>
          </p:cNvSpPr>
          <p:nvPr>
            <p:ph type="sldImg"/>
          </p:nvPr>
        </p:nvSpPr>
        <p:spPr>
          <a:xfrm>
            <a:off x="-139700" y="857250"/>
            <a:ext cx="7613650" cy="4283075"/>
          </a:xfrm>
          <a:ln/>
        </p:spPr>
      </p:sp>
      <p:sp>
        <p:nvSpPr>
          <p:cNvPr id="19460" name="Rectangle 3">
            <a:extLst>
              <a:ext uri="{FF2B5EF4-FFF2-40B4-BE49-F238E27FC236}">
                <a16:creationId xmlns:a16="http://schemas.microsoft.com/office/drawing/2014/main" id="{9B0307CA-6F45-C83B-C251-4DA8CFBE7102}"/>
              </a:ext>
            </a:extLst>
          </p:cNvPr>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8537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6</a:t>
            </a:fld>
            <a:endParaRPr lang="en-US" altLang="ja-JP" sz="1200"/>
          </a:p>
        </p:txBody>
      </p:sp>
      <p:sp>
        <p:nvSpPr>
          <p:cNvPr id="19459" name="Rectangle 2"/>
          <p:cNvSpPr>
            <a:spLocks noGrp="1" noRot="1" noChangeAspect="1" noChangeArrowheads="1" noTextEdit="1"/>
          </p:cNvSpPr>
          <p:nvPr>
            <p:ph type="sldImg"/>
          </p:nvPr>
        </p:nvSpPr>
        <p:spPr>
          <a:xfrm>
            <a:off x="-139700" y="857250"/>
            <a:ext cx="7613650" cy="4283075"/>
          </a:xfrm>
          <a:ln/>
        </p:spPr>
      </p:sp>
      <p:sp>
        <p:nvSpPr>
          <p:cNvPr id="1946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84205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6F96-9527-E229-A0E1-8DA5039E04E8}"/>
            </a:ext>
          </a:extLst>
        </p:cNvPr>
        <p:cNvGrpSpPr/>
        <p:nvPr/>
      </p:nvGrpSpPr>
      <p:grpSpPr>
        <a:xfrm>
          <a:off x="0" y="0"/>
          <a:ext cx="0" cy="0"/>
          <a:chOff x="0" y="0"/>
          <a:chExt cx="0" cy="0"/>
        </a:xfrm>
      </p:grpSpPr>
      <p:sp>
        <p:nvSpPr>
          <p:cNvPr id="19458" name="Rectangle 7">
            <a:extLst>
              <a:ext uri="{FF2B5EF4-FFF2-40B4-BE49-F238E27FC236}">
                <a16:creationId xmlns:a16="http://schemas.microsoft.com/office/drawing/2014/main" id="{7BF13C4C-5863-255B-1C99-4A67FE0259A7}"/>
              </a:ext>
            </a:extLst>
          </p:cNvPr>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7</a:t>
            </a:fld>
            <a:endParaRPr lang="en-US" altLang="ja-JP" sz="1200"/>
          </a:p>
        </p:txBody>
      </p:sp>
      <p:sp>
        <p:nvSpPr>
          <p:cNvPr id="19459" name="Rectangle 2">
            <a:extLst>
              <a:ext uri="{FF2B5EF4-FFF2-40B4-BE49-F238E27FC236}">
                <a16:creationId xmlns:a16="http://schemas.microsoft.com/office/drawing/2014/main" id="{8C74B749-9085-7FA7-53BF-C35D6DA6EB55}"/>
              </a:ext>
            </a:extLst>
          </p:cNvPr>
          <p:cNvSpPr>
            <a:spLocks noGrp="1" noRot="1" noChangeAspect="1" noChangeArrowheads="1" noTextEdit="1"/>
          </p:cNvSpPr>
          <p:nvPr>
            <p:ph type="sldImg"/>
          </p:nvPr>
        </p:nvSpPr>
        <p:spPr>
          <a:xfrm>
            <a:off x="-139700" y="857250"/>
            <a:ext cx="7613650" cy="4283075"/>
          </a:xfrm>
          <a:ln/>
        </p:spPr>
      </p:sp>
      <p:sp>
        <p:nvSpPr>
          <p:cNvPr id="19460" name="Rectangle 3">
            <a:extLst>
              <a:ext uri="{FF2B5EF4-FFF2-40B4-BE49-F238E27FC236}">
                <a16:creationId xmlns:a16="http://schemas.microsoft.com/office/drawing/2014/main" id="{0353B406-42DF-A0B0-7B6C-ED13ACF2E53B}"/>
              </a:ext>
            </a:extLst>
          </p:cNvPr>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33882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839D-50B2-54BB-B71B-059D6D8B2450}"/>
            </a:ext>
          </a:extLst>
        </p:cNvPr>
        <p:cNvGrpSpPr/>
        <p:nvPr/>
      </p:nvGrpSpPr>
      <p:grpSpPr>
        <a:xfrm>
          <a:off x="0" y="0"/>
          <a:ext cx="0" cy="0"/>
          <a:chOff x="0" y="0"/>
          <a:chExt cx="0" cy="0"/>
        </a:xfrm>
      </p:grpSpPr>
      <p:sp>
        <p:nvSpPr>
          <p:cNvPr id="19458" name="Rectangle 7">
            <a:extLst>
              <a:ext uri="{FF2B5EF4-FFF2-40B4-BE49-F238E27FC236}">
                <a16:creationId xmlns:a16="http://schemas.microsoft.com/office/drawing/2014/main" id="{943E644A-7349-E388-DD68-D712989A5326}"/>
              </a:ext>
            </a:extLst>
          </p:cNvPr>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8</a:t>
            </a:fld>
            <a:endParaRPr lang="en-US" altLang="ja-JP" sz="1200"/>
          </a:p>
        </p:txBody>
      </p:sp>
      <p:sp>
        <p:nvSpPr>
          <p:cNvPr id="19459" name="Rectangle 2">
            <a:extLst>
              <a:ext uri="{FF2B5EF4-FFF2-40B4-BE49-F238E27FC236}">
                <a16:creationId xmlns:a16="http://schemas.microsoft.com/office/drawing/2014/main" id="{11285D6D-E570-81BE-4F9B-180B3CFFA0B5}"/>
              </a:ext>
            </a:extLst>
          </p:cNvPr>
          <p:cNvSpPr>
            <a:spLocks noGrp="1" noRot="1" noChangeAspect="1" noChangeArrowheads="1" noTextEdit="1"/>
          </p:cNvSpPr>
          <p:nvPr>
            <p:ph type="sldImg"/>
          </p:nvPr>
        </p:nvSpPr>
        <p:spPr>
          <a:xfrm>
            <a:off x="-139700" y="857250"/>
            <a:ext cx="7613650" cy="4283075"/>
          </a:xfrm>
          <a:ln/>
        </p:spPr>
      </p:sp>
      <p:sp>
        <p:nvSpPr>
          <p:cNvPr id="19460" name="Rectangle 3">
            <a:extLst>
              <a:ext uri="{FF2B5EF4-FFF2-40B4-BE49-F238E27FC236}">
                <a16:creationId xmlns:a16="http://schemas.microsoft.com/office/drawing/2014/main" id="{91EAC566-BA01-9A2C-A1F1-BBB9E1CD01BF}"/>
              </a:ext>
            </a:extLst>
          </p:cNvPr>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83535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5" name="フッター プレースホルダー 4">
            <a:extLst>
              <a:ext uri="{FF2B5EF4-FFF2-40B4-BE49-F238E27FC236}">
                <a16:creationId xmlns:a16="http://schemas.microsoft.com/office/drawing/2014/main" id="{9B3FF77B-819A-B44A-9B40-2EC328B0A911}"/>
              </a:ext>
            </a:extLst>
          </p:cNvPr>
          <p:cNvSpPr>
            <a:spLocks noGrp="1"/>
          </p:cNvSpPr>
          <p:nvPr>
            <p:ph type="ftr" sz="quarter" idx="11"/>
          </p:nvPr>
        </p:nvSpPr>
        <p:spPr>
          <a:xfrm>
            <a:off x="368300" y="6414225"/>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574320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画像レイアウト6">
    <p:spTree>
      <p:nvGrpSpPr>
        <p:cNvPr id="1" name=""/>
        <p:cNvGrpSpPr/>
        <p:nvPr/>
      </p:nvGrpSpPr>
      <p:grpSpPr>
        <a:xfrm>
          <a:off x="0" y="0"/>
          <a:ext cx="0" cy="0"/>
          <a:chOff x="0" y="0"/>
          <a:chExt cx="0" cy="0"/>
        </a:xfrm>
      </p:grpSpPr>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0" y="0"/>
            <a:ext cx="12192000" cy="3873910"/>
          </a:xfrm>
          <a:solidFill>
            <a:schemeClr val="bg1">
              <a:lumMod val="85000"/>
            </a:schemeClr>
          </a:solidFill>
        </p:spPr>
        <p:txBody>
          <a:bodyPr/>
          <a:lstStyle/>
          <a:p>
            <a:endParaRPr kumimoji="1" lang="ja-JP" altLang="en-US"/>
          </a:p>
        </p:txBody>
      </p:sp>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788221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7BF90-C616-4117-AEDF-973AE1C2D680}" type="datetime1">
              <a:rPr kumimoji="1" lang="ja-JP" altLang="en-US" smtClean="0"/>
              <a:t>2025/1/20</a:t>
            </a:fld>
            <a:endParaRPr kumimoji="1" lang="ja-JP" altLang="en-US"/>
          </a:p>
        </p:txBody>
      </p:sp>
      <p:sp>
        <p:nvSpPr>
          <p:cNvPr id="3" name="Footer Placeholder 2"/>
          <p:cNvSpPr>
            <a:spLocks noGrp="1"/>
          </p:cNvSpPr>
          <p:nvPr>
            <p:ph type="ftr" sz="quarter" idx="11"/>
          </p:nvPr>
        </p:nvSpPr>
        <p:spPr/>
        <p:txBody>
          <a:bodyPr/>
          <a:lstStyle/>
          <a:p>
            <a:r>
              <a:rPr kumimoji="1" lang="en-US" altLang="ja-JP"/>
              <a:t>Copyright 2024 ©</a:t>
            </a:r>
            <a:r>
              <a:rPr kumimoji="1" lang="ja-JP" altLang="en-US"/>
              <a:t>　</a:t>
            </a:r>
            <a:r>
              <a:rPr kumimoji="1" lang="en-US" altLang="ja-JP"/>
              <a:t>Investment Diagnosis Association</a:t>
            </a:r>
            <a:endParaRPr kumimoji="1" lang="ja-JP" altLang="en-US"/>
          </a:p>
        </p:txBody>
      </p:sp>
      <p:sp>
        <p:nvSpPr>
          <p:cNvPr id="4" name="Slide Number Placeholder 3"/>
          <p:cNvSpPr>
            <a:spLocks noGrp="1"/>
          </p:cNvSpPr>
          <p:nvPr>
            <p:ph type="sldNum" sz="quarter" idx="12"/>
          </p:nvPr>
        </p:nvSpPr>
        <p:spPr/>
        <p:txBody>
          <a:bodyPr/>
          <a:lstStyle/>
          <a:p>
            <a:fld id="{0EAF5918-BE34-4411-93AB-49D9299909D8}" type="slidenum">
              <a:rPr kumimoji="1" lang="ja-JP" altLang="en-US" smtClean="0"/>
              <a:t>‹#›</a:t>
            </a:fld>
            <a:endParaRPr kumimoji="1" lang="ja-JP" altLang="en-US"/>
          </a:p>
        </p:txBody>
      </p:sp>
    </p:spTree>
    <p:extLst>
      <p:ext uri="{BB962C8B-B14F-4D97-AF65-F5344CB8AC3E}">
        <p14:creationId xmlns:p14="http://schemas.microsoft.com/office/powerpoint/2010/main" val="353605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ベースコンテンツ">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522FEA-6124-9E9B-D1CA-10946D42FDFF}"/>
              </a:ext>
            </a:extLst>
          </p:cNvPr>
          <p:cNvGrpSpPr/>
          <p:nvPr userDrawn="1"/>
        </p:nvGrpSpPr>
        <p:grpSpPr>
          <a:xfrm>
            <a:off x="174487" y="239403"/>
            <a:ext cx="1313492" cy="727579"/>
            <a:chOff x="7534275" y="368755"/>
            <a:chExt cx="4362450" cy="2031399"/>
          </a:xfrm>
        </p:grpSpPr>
        <p:sp>
          <p:nvSpPr>
            <p:cNvPr id="8" name="正方形/長方形 7">
              <a:extLst>
                <a:ext uri="{FF2B5EF4-FFF2-40B4-BE49-F238E27FC236}">
                  <a16:creationId xmlns:a16="http://schemas.microsoft.com/office/drawing/2014/main" id="{541D9FBC-B717-1866-3BBC-BDEC8C92DC47}"/>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QR コード&#10;&#10;自動的に生成された説明">
              <a:extLst>
                <a:ext uri="{FF2B5EF4-FFF2-40B4-BE49-F238E27FC236}">
                  <a16:creationId xmlns:a16="http://schemas.microsoft.com/office/drawing/2014/main" id="{1A7A0E09-6588-DBF4-5668-DD5E7F2DA30E}"/>
                </a:ext>
              </a:extLst>
            </p:cNvPr>
            <p:cNvPicPr>
              <a:picLocks noChangeAspect="1"/>
            </p:cNvPicPr>
            <p:nvPr userDrawn="1"/>
          </p:nvPicPr>
          <p:blipFill rotWithShape="1">
            <a:blip r:embed="rId2"/>
            <a:srcRect l="32055"/>
            <a:stretch/>
          </p:blipFill>
          <p:spPr>
            <a:xfrm>
              <a:off x="7705725" y="595518"/>
              <a:ext cx="4037885" cy="1587196"/>
            </a:xfrm>
            <a:prstGeom prst="rect">
              <a:avLst/>
            </a:prstGeom>
          </p:spPr>
        </p:pic>
      </p:gr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dirty="0"/>
          </a:p>
        </p:txBody>
      </p:sp>
    </p:spTree>
    <p:extLst>
      <p:ext uri="{BB962C8B-B14F-4D97-AF65-F5344CB8AC3E}">
        <p14:creationId xmlns:p14="http://schemas.microsoft.com/office/powerpoint/2010/main" val="3823640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無地">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DAFFC2C0-D170-374A-8BAC-966CC45449DC}"/>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25679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画像レイアウト1">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0465F98C-0335-CD41-9A9E-0AA34FF45E41}"/>
              </a:ext>
            </a:extLst>
          </p:cNvPr>
          <p:cNvSpPr>
            <a:spLocks noGrp="1"/>
          </p:cNvSpPr>
          <p:nvPr>
            <p:ph type="pic" sz="quarter" idx="13"/>
          </p:nvPr>
        </p:nvSpPr>
        <p:spPr>
          <a:xfrm>
            <a:off x="6608763" y="-1588"/>
            <a:ext cx="5583237" cy="6859588"/>
          </a:xfrm>
          <a:solidFill>
            <a:schemeClr val="bg1">
              <a:lumMod val="85000"/>
            </a:schemeClr>
          </a:solidFill>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FFC2C0-D170-374A-8BAC-966CC45449DC}"/>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334623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画像レイアウト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368300" y="2122663"/>
            <a:ext cx="3716310" cy="2246903"/>
          </a:xfrm>
          <a:solidFill>
            <a:schemeClr val="bg1">
              <a:lumMod val="85000"/>
            </a:schemeClr>
          </a:solidFill>
        </p:spPr>
        <p:txBody>
          <a:bodyPr/>
          <a:lstStyle/>
          <a:p>
            <a:endParaRPr kumimoji="1" lang="ja-JP" altLang="en-US"/>
          </a:p>
        </p:txBody>
      </p:sp>
      <p:sp>
        <p:nvSpPr>
          <p:cNvPr id="9" name="図プレースホルダー 3">
            <a:extLst>
              <a:ext uri="{FF2B5EF4-FFF2-40B4-BE49-F238E27FC236}">
                <a16:creationId xmlns:a16="http://schemas.microsoft.com/office/drawing/2014/main" id="{8BFDAEA1-45D5-C548-B4E9-37A1D93AC952}"/>
              </a:ext>
            </a:extLst>
          </p:cNvPr>
          <p:cNvSpPr>
            <a:spLocks noGrp="1"/>
          </p:cNvSpPr>
          <p:nvPr>
            <p:ph type="pic" sz="quarter" idx="14"/>
          </p:nvPr>
        </p:nvSpPr>
        <p:spPr>
          <a:xfrm>
            <a:off x="4228690" y="2122663"/>
            <a:ext cx="3716310" cy="2246903"/>
          </a:xfrm>
          <a:solidFill>
            <a:schemeClr val="bg1">
              <a:lumMod val="85000"/>
            </a:schemeClr>
          </a:solidFill>
        </p:spPr>
        <p:txBody>
          <a:bodyPr/>
          <a:lstStyle/>
          <a:p>
            <a:endParaRPr kumimoji="1" lang="ja-JP" altLang="en-US"/>
          </a:p>
        </p:txBody>
      </p:sp>
      <p:sp>
        <p:nvSpPr>
          <p:cNvPr id="10" name="図プレースホルダー 3">
            <a:extLst>
              <a:ext uri="{FF2B5EF4-FFF2-40B4-BE49-F238E27FC236}">
                <a16:creationId xmlns:a16="http://schemas.microsoft.com/office/drawing/2014/main" id="{E15C522F-0E5F-AF47-9126-2B34559E061D}"/>
              </a:ext>
            </a:extLst>
          </p:cNvPr>
          <p:cNvSpPr>
            <a:spLocks noGrp="1"/>
          </p:cNvSpPr>
          <p:nvPr>
            <p:ph type="pic" sz="quarter" idx="15"/>
          </p:nvPr>
        </p:nvSpPr>
        <p:spPr>
          <a:xfrm>
            <a:off x="8108886" y="2122663"/>
            <a:ext cx="3716310" cy="2246903"/>
          </a:xfrm>
          <a:solidFill>
            <a:schemeClr val="bg1">
              <a:lumMod val="85000"/>
            </a:schemeClr>
          </a:solidFill>
        </p:spPr>
        <p:txBody>
          <a:bodyPr/>
          <a:lstStyle/>
          <a:p>
            <a:endParaRPr kumimoji="1" lang="ja-JP" altLang="en-US"/>
          </a:p>
        </p:txBody>
      </p:sp>
    </p:spTree>
    <p:extLst>
      <p:ext uri="{BB962C8B-B14F-4D97-AF65-F5344CB8AC3E}">
        <p14:creationId xmlns:p14="http://schemas.microsoft.com/office/powerpoint/2010/main" val="2887060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画像レイアウト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368300" y="1960104"/>
            <a:ext cx="3716310" cy="1971816"/>
          </a:xfrm>
          <a:solidFill>
            <a:schemeClr val="bg1">
              <a:lumMod val="85000"/>
            </a:schemeClr>
          </a:solidFill>
        </p:spPr>
        <p:txBody>
          <a:bodyPr/>
          <a:lstStyle/>
          <a:p>
            <a:endParaRPr kumimoji="1" lang="ja-JP" altLang="en-US"/>
          </a:p>
        </p:txBody>
      </p:sp>
      <p:sp>
        <p:nvSpPr>
          <p:cNvPr id="9" name="図プレースホルダー 3">
            <a:extLst>
              <a:ext uri="{FF2B5EF4-FFF2-40B4-BE49-F238E27FC236}">
                <a16:creationId xmlns:a16="http://schemas.microsoft.com/office/drawing/2014/main" id="{8BFDAEA1-45D5-C548-B4E9-37A1D93AC952}"/>
              </a:ext>
            </a:extLst>
          </p:cNvPr>
          <p:cNvSpPr>
            <a:spLocks noGrp="1"/>
          </p:cNvSpPr>
          <p:nvPr>
            <p:ph type="pic" sz="quarter" idx="14"/>
          </p:nvPr>
        </p:nvSpPr>
        <p:spPr>
          <a:xfrm>
            <a:off x="4228690" y="1960104"/>
            <a:ext cx="3716310" cy="1971816"/>
          </a:xfrm>
          <a:solidFill>
            <a:schemeClr val="bg1">
              <a:lumMod val="85000"/>
            </a:schemeClr>
          </a:solidFill>
        </p:spPr>
        <p:txBody>
          <a:bodyPr/>
          <a:lstStyle/>
          <a:p>
            <a:endParaRPr kumimoji="1" lang="ja-JP" altLang="en-US"/>
          </a:p>
        </p:txBody>
      </p:sp>
      <p:sp>
        <p:nvSpPr>
          <p:cNvPr id="10" name="図プレースホルダー 3">
            <a:extLst>
              <a:ext uri="{FF2B5EF4-FFF2-40B4-BE49-F238E27FC236}">
                <a16:creationId xmlns:a16="http://schemas.microsoft.com/office/drawing/2014/main" id="{E15C522F-0E5F-AF47-9126-2B34559E061D}"/>
              </a:ext>
            </a:extLst>
          </p:cNvPr>
          <p:cNvSpPr>
            <a:spLocks noGrp="1"/>
          </p:cNvSpPr>
          <p:nvPr>
            <p:ph type="pic" sz="quarter" idx="15"/>
          </p:nvPr>
        </p:nvSpPr>
        <p:spPr>
          <a:xfrm>
            <a:off x="8108886" y="1960104"/>
            <a:ext cx="3716310" cy="1971816"/>
          </a:xfrm>
          <a:solidFill>
            <a:schemeClr val="bg1">
              <a:lumMod val="85000"/>
            </a:schemeClr>
          </a:solidFill>
        </p:spPr>
        <p:txBody>
          <a:bodyPr/>
          <a:lstStyle/>
          <a:p>
            <a:endParaRPr kumimoji="1" lang="ja-JP" altLang="en-US"/>
          </a:p>
        </p:txBody>
      </p:sp>
    </p:spTree>
    <p:extLst>
      <p:ext uri="{BB962C8B-B14F-4D97-AF65-F5344CB8AC3E}">
        <p14:creationId xmlns:p14="http://schemas.microsoft.com/office/powerpoint/2010/main" val="3972424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画像レイアウト1">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089478DC-4EB9-F346-9089-2B9811755067}"/>
              </a:ext>
            </a:extLst>
          </p:cNvPr>
          <p:cNvSpPr>
            <a:spLocks noGrp="1"/>
          </p:cNvSpPr>
          <p:nvPr>
            <p:ph type="pic" sz="quarter" idx="13"/>
          </p:nvPr>
        </p:nvSpPr>
        <p:spPr>
          <a:xfrm>
            <a:off x="0" y="1286095"/>
            <a:ext cx="4634630" cy="4538508"/>
          </a:xfrm>
          <a:custGeom>
            <a:avLst/>
            <a:gdLst>
              <a:gd name="connsiteX0" fmla="*/ 0 w 4634630"/>
              <a:gd name="connsiteY0" fmla="*/ 0 h 4538508"/>
              <a:gd name="connsiteX1" fmla="*/ 2317315 w 4634630"/>
              <a:gd name="connsiteY1" fmla="*/ 0 h 4538508"/>
              <a:gd name="connsiteX2" fmla="*/ 4634630 w 4634630"/>
              <a:gd name="connsiteY2" fmla="*/ 2269254 h 4538508"/>
              <a:gd name="connsiteX3" fmla="*/ 2317315 w 4634630"/>
              <a:gd name="connsiteY3" fmla="*/ 4538508 h 4538508"/>
              <a:gd name="connsiteX4" fmla="*/ 0 w 4634630"/>
              <a:gd name="connsiteY4" fmla="*/ 4538508 h 4538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4630" h="4538508">
                <a:moveTo>
                  <a:pt x="0" y="0"/>
                </a:moveTo>
                <a:lnTo>
                  <a:pt x="2317315" y="0"/>
                </a:lnTo>
                <a:cubicBezTo>
                  <a:pt x="3597133" y="0"/>
                  <a:pt x="4634630" y="1015980"/>
                  <a:pt x="4634630" y="2269254"/>
                </a:cubicBezTo>
                <a:cubicBezTo>
                  <a:pt x="4634630" y="3522528"/>
                  <a:pt x="3597133" y="4538508"/>
                  <a:pt x="2317315" y="4538508"/>
                </a:cubicBezTo>
                <a:lnTo>
                  <a:pt x="0" y="4538508"/>
                </a:lnTo>
                <a:close/>
              </a:path>
            </a:pathLst>
          </a:custGeom>
          <a:solidFill>
            <a:schemeClr val="bg1">
              <a:lumMod val="85000"/>
            </a:schemeClr>
          </a:solidFill>
        </p:spPr>
        <p:txBody>
          <a:bodyPr wrap="square">
            <a:noAutofit/>
          </a:bodyPr>
          <a:lstStyle/>
          <a:p>
            <a:endParaRPr kumimoji="1" lang="ja-JP" altLang="en-US"/>
          </a:p>
        </p:txBody>
      </p:sp>
      <p:sp>
        <p:nvSpPr>
          <p:cNvPr id="6" name="スライド番号プレースホルダー 5">
            <a:extLst>
              <a:ext uri="{FF2B5EF4-FFF2-40B4-BE49-F238E27FC236}">
                <a16:creationId xmlns:a16="http://schemas.microsoft.com/office/drawing/2014/main" id="{DAFFC2C0-D170-374A-8BAC-966CC45449DC}"/>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83707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画像レイアウト4">
    <p:spTree>
      <p:nvGrpSpPr>
        <p:cNvPr id="1" name=""/>
        <p:cNvGrpSpPr/>
        <p:nvPr/>
      </p:nvGrpSpPr>
      <p:grpSpPr>
        <a:xfrm>
          <a:off x="0" y="0"/>
          <a:ext cx="0" cy="0"/>
          <a:chOff x="0" y="0"/>
          <a:chExt cx="0" cy="0"/>
        </a:xfrm>
      </p:grpSpPr>
      <p:sp>
        <p:nvSpPr>
          <p:cNvPr id="13" name="図プレースホルダー 12">
            <a:extLst>
              <a:ext uri="{FF2B5EF4-FFF2-40B4-BE49-F238E27FC236}">
                <a16:creationId xmlns:a16="http://schemas.microsoft.com/office/drawing/2014/main" id="{2658FED0-0CC3-7F4A-962E-D4C8316635B7}"/>
              </a:ext>
            </a:extLst>
          </p:cNvPr>
          <p:cNvSpPr>
            <a:spLocks noGrp="1"/>
          </p:cNvSpPr>
          <p:nvPr>
            <p:ph type="pic" sz="quarter" idx="13"/>
          </p:nvPr>
        </p:nvSpPr>
        <p:spPr>
          <a:xfrm>
            <a:off x="368300" y="1144588"/>
            <a:ext cx="5548313" cy="2587625"/>
          </a:xfrm>
          <a:solidFill>
            <a:schemeClr val="bg1">
              <a:lumMod val="85000"/>
            </a:schemeClr>
          </a:solidFill>
        </p:spPr>
        <p:txBody>
          <a:bodyPr/>
          <a:lstStyle/>
          <a:p>
            <a:endParaRPr kumimoji="1" lang="ja-JP" altLang="en-US"/>
          </a:p>
        </p:txBody>
      </p:sp>
      <p:sp>
        <p:nvSpPr>
          <p:cNvPr id="14" name="図プレースホルダー 12">
            <a:extLst>
              <a:ext uri="{FF2B5EF4-FFF2-40B4-BE49-F238E27FC236}">
                <a16:creationId xmlns:a16="http://schemas.microsoft.com/office/drawing/2014/main" id="{F5A0BEE7-F973-0143-A670-5151960D2CA7}"/>
              </a:ext>
            </a:extLst>
          </p:cNvPr>
          <p:cNvSpPr>
            <a:spLocks noGrp="1"/>
          </p:cNvSpPr>
          <p:nvPr>
            <p:ph type="pic" sz="quarter" idx="14"/>
          </p:nvPr>
        </p:nvSpPr>
        <p:spPr>
          <a:xfrm>
            <a:off x="6275388" y="3795719"/>
            <a:ext cx="5548313" cy="2587625"/>
          </a:xfrm>
          <a:solidFill>
            <a:schemeClr val="bg1">
              <a:lumMod val="85000"/>
            </a:schemeClr>
          </a:solidFill>
        </p:spPr>
        <p:txBody>
          <a:bodyPr/>
          <a:lstStyle/>
          <a:p>
            <a:endParaRPr kumimoji="1" lang="ja-JP" altLang="en-US"/>
          </a:p>
        </p:txBody>
      </p:sp>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615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画像レイアウト5">
    <p:spTree>
      <p:nvGrpSpPr>
        <p:cNvPr id="1" name=""/>
        <p:cNvGrpSpPr/>
        <p:nvPr/>
      </p:nvGrpSpPr>
      <p:grpSpPr>
        <a:xfrm>
          <a:off x="0" y="0"/>
          <a:ext cx="0" cy="0"/>
          <a:chOff x="0" y="0"/>
          <a:chExt cx="0" cy="0"/>
        </a:xfrm>
      </p:grpSpPr>
      <p:sp>
        <p:nvSpPr>
          <p:cNvPr id="16" name="図プレースホルダー 3">
            <a:extLst>
              <a:ext uri="{FF2B5EF4-FFF2-40B4-BE49-F238E27FC236}">
                <a16:creationId xmlns:a16="http://schemas.microsoft.com/office/drawing/2014/main" id="{55858E6A-092A-384C-961B-B6657DA16125}"/>
              </a:ext>
            </a:extLst>
          </p:cNvPr>
          <p:cNvSpPr>
            <a:spLocks noGrp="1"/>
          </p:cNvSpPr>
          <p:nvPr>
            <p:ph type="pic" sz="quarter" idx="15"/>
          </p:nvPr>
        </p:nvSpPr>
        <p:spPr>
          <a:xfrm>
            <a:off x="6140450" y="1999583"/>
            <a:ext cx="2805010" cy="2083753"/>
          </a:xfrm>
          <a:solidFill>
            <a:schemeClr val="bg1">
              <a:lumMod val="85000"/>
            </a:schemeClr>
          </a:solidFill>
        </p:spPr>
        <p:txBody>
          <a:bodyPr/>
          <a:lstStyle/>
          <a:p>
            <a:endParaRPr kumimoji="1" lang="ja-JP" altLang="en-US"/>
          </a:p>
        </p:txBody>
      </p:sp>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368300" y="1999583"/>
            <a:ext cx="2805010" cy="2083753"/>
          </a:xfrm>
          <a:solidFill>
            <a:schemeClr val="bg1">
              <a:lumMod val="85000"/>
            </a:schemeClr>
          </a:solidFill>
        </p:spPr>
        <p:txBody>
          <a:bodyPr/>
          <a:lstStyle/>
          <a:p>
            <a:endParaRPr kumimoji="1" lang="ja-JP" altLang="en-US"/>
          </a:p>
        </p:txBody>
      </p:sp>
      <p:sp>
        <p:nvSpPr>
          <p:cNvPr id="15" name="図プレースホルダー 3">
            <a:extLst>
              <a:ext uri="{FF2B5EF4-FFF2-40B4-BE49-F238E27FC236}">
                <a16:creationId xmlns:a16="http://schemas.microsoft.com/office/drawing/2014/main" id="{3123FF68-883D-6D4B-B7D9-191FAC693437}"/>
              </a:ext>
            </a:extLst>
          </p:cNvPr>
          <p:cNvSpPr>
            <a:spLocks noGrp="1"/>
          </p:cNvSpPr>
          <p:nvPr>
            <p:ph type="pic" sz="quarter" idx="14"/>
          </p:nvPr>
        </p:nvSpPr>
        <p:spPr>
          <a:xfrm>
            <a:off x="3254375" y="1999583"/>
            <a:ext cx="2805010" cy="2083753"/>
          </a:xfrm>
          <a:solidFill>
            <a:schemeClr val="bg1">
              <a:lumMod val="85000"/>
            </a:schemeClr>
          </a:solidFill>
        </p:spPr>
        <p:txBody>
          <a:bodyPr/>
          <a:lstStyle/>
          <a:p>
            <a:endParaRPr kumimoji="1" lang="ja-JP" altLang="en-US"/>
          </a:p>
        </p:txBody>
      </p:sp>
      <p:sp>
        <p:nvSpPr>
          <p:cNvPr id="17" name="図プレースホルダー 3">
            <a:extLst>
              <a:ext uri="{FF2B5EF4-FFF2-40B4-BE49-F238E27FC236}">
                <a16:creationId xmlns:a16="http://schemas.microsoft.com/office/drawing/2014/main" id="{D22E3EB1-D812-0243-91A4-62FFF09F4C6D}"/>
              </a:ext>
            </a:extLst>
          </p:cNvPr>
          <p:cNvSpPr>
            <a:spLocks noGrp="1"/>
          </p:cNvSpPr>
          <p:nvPr>
            <p:ph type="pic" sz="quarter" idx="16"/>
          </p:nvPr>
        </p:nvSpPr>
        <p:spPr>
          <a:xfrm>
            <a:off x="9026525" y="1999583"/>
            <a:ext cx="2805010" cy="2083753"/>
          </a:xfrm>
          <a:solidFill>
            <a:schemeClr val="bg1">
              <a:lumMod val="85000"/>
            </a:schemeClr>
          </a:solidFill>
        </p:spPr>
        <p:txBody>
          <a:bodyPr/>
          <a:lstStyle/>
          <a:p>
            <a:endParaRPr kumimoji="1" lang="ja-JP" altLang="en-US"/>
          </a:p>
        </p:txBody>
      </p:sp>
    </p:spTree>
    <p:extLst>
      <p:ext uri="{BB962C8B-B14F-4D97-AF65-F5344CB8AC3E}">
        <p14:creationId xmlns:p14="http://schemas.microsoft.com/office/powerpoint/2010/main" val="3509786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3E2">
            <a:alpha val="70000"/>
          </a:srgb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E0FCA29-3945-194C-ACBC-7CA32AC47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5A9727BA-038C-4F47-BA17-2D9E6E42B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5777620A-413D-F54A-B717-0B1AA8D4AA1A}"/>
              </a:ext>
            </a:extLst>
          </p:cNvPr>
          <p:cNvSpPr>
            <a:spLocks noGrp="1"/>
          </p:cNvSpPr>
          <p:nvPr>
            <p:ph type="sldNum" sz="quarter" idx="4"/>
          </p:nvPr>
        </p:nvSpPr>
        <p:spPr>
          <a:xfrm>
            <a:off x="9080500" y="6414225"/>
            <a:ext cx="2743200" cy="365125"/>
          </a:xfrm>
          <a:prstGeom prst="rect">
            <a:avLst/>
          </a:prstGeom>
          <a:noFill/>
        </p:spPr>
        <p:txBody>
          <a:bodyPr vert="horz" lIns="91440" tIns="45720" rIns="91440" bIns="45720" rtlCol="0" anchor="ctr"/>
          <a:lstStyle>
            <a:lvl1pPr algn="r">
              <a:defRPr sz="1200">
                <a:solidFill>
                  <a:schemeClr val="tx1">
                    <a:lumMod val="75000"/>
                  </a:schemeClr>
                </a:solidFill>
              </a:defRPr>
            </a:lvl1pPr>
          </a:lstStyle>
          <a:p>
            <a:fld id="{94A740F8-70F4-174E-A393-1861670FBC7F}" type="slidenum">
              <a:rPr lang="ja-JP" altLang="en-US" smtClean="0"/>
              <a:pPr/>
              <a:t>‹#›</a:t>
            </a:fld>
            <a:endParaRPr lang="ja-JP" altLang="en-US"/>
          </a:p>
        </p:txBody>
      </p:sp>
    </p:spTree>
    <p:extLst>
      <p:ext uri="{BB962C8B-B14F-4D97-AF65-F5344CB8AC3E}">
        <p14:creationId xmlns:p14="http://schemas.microsoft.com/office/powerpoint/2010/main" val="9481208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3" r:id="rId5"/>
    <p:sldLayoutId id="2147483668" r:id="rId6"/>
    <p:sldLayoutId id="2147483664" r:id="rId7"/>
    <p:sldLayoutId id="2147483665" r:id="rId8"/>
    <p:sldLayoutId id="2147483666" r:id="rId9"/>
    <p:sldLayoutId id="2147483667" r:id="rId10"/>
    <p:sldLayoutId id="214748366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2" userDrawn="1">
          <p15:clr>
            <a:srgbClr val="F26B43"/>
          </p15:clr>
        </p15:guide>
        <p15:guide id="2" pos="7446" userDrawn="1">
          <p15:clr>
            <a:srgbClr val="F26B43"/>
          </p15:clr>
        </p15:guide>
        <p15:guide id="3" orient="horz" pos="232" userDrawn="1">
          <p15:clr>
            <a:srgbClr val="F26B43"/>
          </p15:clr>
        </p15:guide>
        <p15:guide id="4" orient="horz" pos="4042" userDrawn="1">
          <p15:clr>
            <a:srgbClr val="F26B43"/>
          </p15:clr>
        </p15:guide>
        <p15:guide id="5" orient="horz" pos="4201" userDrawn="1">
          <p15:clr>
            <a:srgbClr val="F26B43"/>
          </p15:clr>
        </p15:guide>
        <p15:guide id="6" pos="3727" userDrawn="1">
          <p15:clr>
            <a:srgbClr val="F26B43"/>
          </p15:clr>
        </p15:guide>
        <p15:guide id="7" pos="39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svg"/><Relationship Id="rId10"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口を開けている赤ちゃん&#10;&#10;中程度の精度で自動的に生成された説明">
            <a:extLst>
              <a:ext uri="{FF2B5EF4-FFF2-40B4-BE49-F238E27FC236}">
                <a16:creationId xmlns:a16="http://schemas.microsoft.com/office/drawing/2014/main" id="{976D6C85-0573-40F4-A7E9-DA4DE5C1F822}"/>
              </a:ext>
            </a:extLst>
          </p:cNvPr>
          <p:cNvPicPr>
            <a:picLocks noChangeAspect="1"/>
          </p:cNvPicPr>
          <p:nvPr/>
        </p:nvPicPr>
        <p:blipFill rotWithShape="1">
          <a:blip r:embed="rId3"/>
          <a:srcRect l="14575" r="6551"/>
          <a:stretch/>
        </p:blipFill>
        <p:spPr>
          <a:xfrm>
            <a:off x="0" y="0"/>
            <a:ext cx="8113695" cy="6858000"/>
          </a:xfrm>
          <a:prstGeom prst="rect">
            <a:avLst/>
          </a:prstGeom>
        </p:spPr>
      </p:pic>
      <p:sp>
        <p:nvSpPr>
          <p:cNvPr id="4" name="Rectangle 15">
            <a:extLst>
              <a:ext uri="{FF2B5EF4-FFF2-40B4-BE49-F238E27FC236}">
                <a16:creationId xmlns:a16="http://schemas.microsoft.com/office/drawing/2014/main" id="{789ACEBB-E93B-C943-82CE-3FC9F5F4D9BB}"/>
              </a:ext>
            </a:extLst>
          </p:cNvPr>
          <p:cNvSpPr/>
          <p:nvPr/>
        </p:nvSpPr>
        <p:spPr>
          <a:xfrm rot="10800000" flipV="1">
            <a:off x="0" y="7648"/>
            <a:ext cx="8113693" cy="6859780"/>
          </a:xfrm>
          <a:prstGeom prst="rect">
            <a:avLst/>
          </a:prstGeom>
          <a:gradFill>
            <a:gsLst>
              <a:gs pos="15000">
                <a:schemeClr val="accent2">
                  <a:alpha val="64000"/>
                </a:schemeClr>
              </a:gs>
              <a:gs pos="100000">
                <a:schemeClr val="accent4">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dirty="0"/>
          </a:p>
        </p:txBody>
      </p:sp>
      <p:sp>
        <p:nvSpPr>
          <p:cNvPr id="5" name="タイトル 5">
            <a:extLst>
              <a:ext uri="{FF2B5EF4-FFF2-40B4-BE49-F238E27FC236}">
                <a16:creationId xmlns:a16="http://schemas.microsoft.com/office/drawing/2014/main" id="{6FC58C29-15C2-7F4B-9BE4-572CB7AB2BF4}"/>
              </a:ext>
            </a:extLst>
          </p:cNvPr>
          <p:cNvSpPr txBox="1">
            <a:spLocks/>
          </p:cNvSpPr>
          <p:nvPr/>
        </p:nvSpPr>
        <p:spPr>
          <a:xfrm>
            <a:off x="451295" y="2982148"/>
            <a:ext cx="7588523" cy="9107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子供</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の</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未来</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のために</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お金</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について</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学ぼう</a:t>
            </a:r>
            <a:endParaRPr lang="en-US" altLang="ja-JP" sz="32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～子育て世代のマネー講座～</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パパマママネティ講師養成講座</a:t>
            </a:r>
          </a:p>
        </p:txBody>
      </p:sp>
      <p:sp>
        <p:nvSpPr>
          <p:cNvPr id="9" name="タイトル 5">
            <a:extLst>
              <a:ext uri="{FF2B5EF4-FFF2-40B4-BE49-F238E27FC236}">
                <a16:creationId xmlns:a16="http://schemas.microsoft.com/office/drawing/2014/main" id="{79CDEA5B-AADF-7559-BA9F-DD12CA45EBC5}"/>
              </a:ext>
            </a:extLst>
          </p:cNvPr>
          <p:cNvSpPr txBox="1">
            <a:spLocks/>
          </p:cNvSpPr>
          <p:nvPr/>
        </p:nvSpPr>
        <p:spPr>
          <a:xfrm rot="10800000" flipV="1">
            <a:off x="8410753" y="5975175"/>
            <a:ext cx="3588589" cy="472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D2ACFB1A-48D2-D8FA-2F91-9F9B1B3355CB}"/>
              </a:ext>
            </a:extLst>
          </p:cNvPr>
          <p:cNvSpPr/>
          <p:nvPr/>
        </p:nvSpPr>
        <p:spPr>
          <a:xfrm>
            <a:off x="5724525" y="368755"/>
            <a:ext cx="617220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QR コード&#10;&#10;自動的に生成された説明">
            <a:extLst>
              <a:ext uri="{FF2B5EF4-FFF2-40B4-BE49-F238E27FC236}">
                <a16:creationId xmlns:a16="http://schemas.microsoft.com/office/drawing/2014/main" id="{C0DC7358-4032-0B9B-8A10-D407B740076B}"/>
              </a:ext>
            </a:extLst>
          </p:cNvPr>
          <p:cNvPicPr>
            <a:picLocks noChangeAspect="1"/>
          </p:cNvPicPr>
          <p:nvPr/>
        </p:nvPicPr>
        <p:blipFill>
          <a:blip r:embed="rId4"/>
          <a:stretch>
            <a:fillRect/>
          </a:stretch>
        </p:blipFill>
        <p:spPr>
          <a:xfrm>
            <a:off x="5800725" y="595518"/>
            <a:ext cx="5942885" cy="1587196"/>
          </a:xfrm>
          <a:prstGeom prst="rect">
            <a:avLst/>
          </a:prstGeom>
        </p:spPr>
      </p:pic>
    </p:spTree>
    <p:extLst>
      <p:ext uri="{BB962C8B-B14F-4D97-AF65-F5344CB8AC3E}">
        <p14:creationId xmlns:p14="http://schemas.microsoft.com/office/powerpoint/2010/main" val="133320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DDF42-2261-F3FF-6A95-37EB11069C1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6753D11-BE53-D799-A3EB-DC71B82E2655}"/>
              </a:ext>
            </a:extLst>
          </p:cNvPr>
          <p:cNvSpPr>
            <a:spLocks noGrp="1"/>
          </p:cNvSpPr>
          <p:nvPr>
            <p:ph type="sldNum" sz="quarter" idx="12"/>
          </p:nvPr>
        </p:nvSpPr>
        <p:spPr/>
        <p:txBody>
          <a:bodyPr/>
          <a:lstStyle/>
          <a:p>
            <a:fld id="{94A740F8-70F4-174E-A393-1861670FBC7F}" type="slidenum">
              <a:rPr kumimoji="1" lang="ja-JP" altLang="en-US" smtClean="0"/>
              <a:t>9</a:t>
            </a:fld>
            <a:endParaRPr kumimoji="1" lang="ja-JP" altLang="en-US"/>
          </a:p>
        </p:txBody>
      </p:sp>
      <p:sp>
        <p:nvSpPr>
          <p:cNvPr id="15" name="TextBox 21">
            <a:extLst>
              <a:ext uri="{FF2B5EF4-FFF2-40B4-BE49-F238E27FC236}">
                <a16:creationId xmlns:a16="http://schemas.microsoft.com/office/drawing/2014/main" id="{5DF9CACE-9BB3-552C-E40F-E85D6AA00D9C}"/>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F79C18DB-E477-10F8-99F3-0AB67D1CB374}"/>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5FEBAA73-1F0C-601A-551C-21BCE60F789F}"/>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2F2E7F2A-00DF-F740-33AF-6F3B09EF0B98}"/>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開催チラシ例</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1F7FFBD3-E193-47EB-7871-D0BB5DFC6EA8}"/>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566BB51E-6A35-CBEE-7E83-D3407AD17CBD}"/>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35B8528-25C0-2529-4CC1-A7DA86C055F0}"/>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チラシ例</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045925C9-9F2B-F8C4-DF73-21623B0AC14F}"/>
              </a:ext>
            </a:extLst>
          </p:cNvPr>
          <p:cNvPicPr>
            <a:picLocks noChangeAspect="1"/>
          </p:cNvPicPr>
          <p:nvPr/>
        </p:nvPicPr>
        <p:blipFill>
          <a:blip r:embed="rId3"/>
          <a:stretch>
            <a:fillRect/>
          </a:stretch>
        </p:blipFill>
        <p:spPr>
          <a:xfrm>
            <a:off x="368300" y="1914915"/>
            <a:ext cx="2453558" cy="4542393"/>
          </a:xfrm>
          <a:prstGeom prst="rect">
            <a:avLst/>
          </a:prstGeom>
        </p:spPr>
      </p:pic>
      <p:pic>
        <p:nvPicPr>
          <p:cNvPr id="5" name="図 4">
            <a:extLst>
              <a:ext uri="{FF2B5EF4-FFF2-40B4-BE49-F238E27FC236}">
                <a16:creationId xmlns:a16="http://schemas.microsoft.com/office/drawing/2014/main" id="{CD39B0A5-D206-BD40-101A-FABD03064E81}"/>
              </a:ext>
            </a:extLst>
          </p:cNvPr>
          <p:cNvPicPr>
            <a:picLocks noChangeAspect="1"/>
          </p:cNvPicPr>
          <p:nvPr/>
        </p:nvPicPr>
        <p:blipFill>
          <a:blip r:embed="rId4"/>
          <a:stretch>
            <a:fillRect/>
          </a:stretch>
        </p:blipFill>
        <p:spPr>
          <a:xfrm>
            <a:off x="4185024" y="1888199"/>
            <a:ext cx="2787780" cy="4542393"/>
          </a:xfrm>
          <a:prstGeom prst="rect">
            <a:avLst/>
          </a:prstGeom>
        </p:spPr>
      </p:pic>
      <p:pic>
        <p:nvPicPr>
          <p:cNvPr id="12" name="図 11">
            <a:extLst>
              <a:ext uri="{FF2B5EF4-FFF2-40B4-BE49-F238E27FC236}">
                <a16:creationId xmlns:a16="http://schemas.microsoft.com/office/drawing/2014/main" id="{6161A4CD-B4D5-797C-7CE9-73A3E4235C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5971" y="1860145"/>
            <a:ext cx="2743200" cy="4554080"/>
          </a:xfrm>
          <a:prstGeom prst="rect">
            <a:avLst/>
          </a:prstGeom>
        </p:spPr>
      </p:pic>
    </p:spTree>
    <p:extLst>
      <p:ext uri="{BB962C8B-B14F-4D97-AF65-F5344CB8AC3E}">
        <p14:creationId xmlns:p14="http://schemas.microsoft.com/office/powerpoint/2010/main" val="18538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BFD6-1080-DCAA-F6FE-4ABE234CDEC1}"/>
            </a:ext>
          </a:extLst>
        </p:cNvPr>
        <p:cNvGrpSpPr/>
        <p:nvPr/>
      </p:nvGrpSpPr>
      <p:grpSpPr>
        <a:xfrm>
          <a:off x="0" y="0"/>
          <a:ext cx="0" cy="0"/>
          <a:chOff x="0" y="0"/>
          <a:chExt cx="0" cy="0"/>
        </a:xfrm>
      </p:grpSpPr>
      <p:pic>
        <p:nvPicPr>
          <p:cNvPr id="16" name="図 15" descr="胸に手を当てているビジネスマン">
            <a:extLst>
              <a:ext uri="{FF2B5EF4-FFF2-40B4-BE49-F238E27FC236}">
                <a16:creationId xmlns:a16="http://schemas.microsoft.com/office/drawing/2014/main" id="{B629B308-5EB9-E830-C9FF-66046860FD78}"/>
              </a:ext>
            </a:extLst>
          </p:cNvPr>
          <p:cNvPicPr>
            <a:picLocks noChangeAspect="1"/>
          </p:cNvPicPr>
          <p:nvPr/>
        </p:nvPicPr>
        <p:blipFill rotWithShape="1">
          <a:blip r:embed="rId3">
            <a:alphaModFix amt="20000"/>
          </a:blip>
          <a:srcRect b="15625"/>
          <a:stretch/>
        </p:blipFill>
        <p:spPr>
          <a:xfrm flipH="1">
            <a:off x="0" y="-1"/>
            <a:ext cx="12191998" cy="6858001"/>
          </a:xfrm>
          <a:prstGeom prst="rect">
            <a:avLst/>
          </a:prstGeom>
        </p:spPr>
      </p:pic>
      <p:sp>
        <p:nvSpPr>
          <p:cNvPr id="23" name="正方形/長方形 22">
            <a:extLst>
              <a:ext uri="{FF2B5EF4-FFF2-40B4-BE49-F238E27FC236}">
                <a16:creationId xmlns:a16="http://schemas.microsoft.com/office/drawing/2014/main" id="{6E68D31A-E09A-4834-234E-9721A163C805}"/>
              </a:ext>
            </a:extLst>
          </p:cNvPr>
          <p:cNvSpPr/>
          <p:nvPr/>
        </p:nvSpPr>
        <p:spPr>
          <a:xfrm>
            <a:off x="1979633" y="542633"/>
            <a:ext cx="2864742" cy="2111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4BB3A15E-56BB-9323-2167-7853A235A14D}"/>
              </a:ext>
            </a:extLst>
          </p:cNvPr>
          <p:cNvSpPr>
            <a:spLocks noGrp="1"/>
          </p:cNvSpPr>
          <p:nvPr>
            <p:ph type="sldNum" sz="quarter" idx="12"/>
          </p:nvPr>
        </p:nvSpPr>
        <p:spPr>
          <a:xfrm>
            <a:off x="9080501" y="6414225"/>
            <a:ext cx="2743200" cy="365125"/>
          </a:xfrm>
        </p:spPr>
        <p:txBody>
          <a:bodyPr/>
          <a:lstStyle/>
          <a:p>
            <a:fld id="{94A740F8-70F4-174E-A393-1861670FBC7F}" type="slidenum">
              <a:rPr kumimoji="1" lang="ja-JP" altLang="en-US" smtClean="0"/>
              <a:t>10</a:t>
            </a:fld>
            <a:endParaRPr kumimoji="1" lang="ja-JP" altLang="en-US"/>
          </a:p>
        </p:txBody>
      </p:sp>
      <p:sp>
        <p:nvSpPr>
          <p:cNvPr id="5" name="タイトル 5">
            <a:extLst>
              <a:ext uri="{FF2B5EF4-FFF2-40B4-BE49-F238E27FC236}">
                <a16:creationId xmlns:a16="http://schemas.microsoft.com/office/drawing/2014/main" id="{009DDB4D-8ED8-7FC2-32F9-3CB849148F84}"/>
              </a:ext>
            </a:extLst>
          </p:cNvPr>
          <p:cNvSpPr txBox="1">
            <a:spLocks/>
          </p:cNvSpPr>
          <p:nvPr/>
        </p:nvSpPr>
        <p:spPr>
          <a:xfrm>
            <a:off x="1839801" y="331469"/>
            <a:ext cx="3146980" cy="422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96D4A6DB-91DB-6D16-D669-D04CD1F6CF42}"/>
              </a:ext>
            </a:extLst>
          </p:cNvPr>
          <p:cNvSpPr/>
          <p:nvPr/>
        </p:nvSpPr>
        <p:spPr>
          <a:xfrm>
            <a:off x="831234" y="2084854"/>
            <a:ext cx="7067453" cy="1947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5">
            <a:extLst>
              <a:ext uri="{FF2B5EF4-FFF2-40B4-BE49-F238E27FC236}">
                <a16:creationId xmlns:a16="http://schemas.microsoft.com/office/drawing/2014/main" id="{146CCDBE-78A6-1CFE-1134-612BB30E937E}"/>
              </a:ext>
            </a:extLst>
          </p:cNvPr>
          <p:cNvSpPr txBox="1">
            <a:spLocks/>
          </p:cNvSpPr>
          <p:nvPr/>
        </p:nvSpPr>
        <p:spPr>
          <a:xfrm>
            <a:off x="831233" y="1784138"/>
            <a:ext cx="9944921" cy="6014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solidFill>
                  <a:srgbClr val="404040"/>
                </a:solidFill>
                <a:latin typeface="UD デジタル 教科書体 N-R" panose="02020400000000000000" pitchFamily="17" charset="-128"/>
                <a:ea typeface="UD デジタル 教科書体 N-R" panose="02020400000000000000" pitchFamily="17" charset="-128"/>
              </a:rPr>
              <a:t>パパマママネティ講師養成講座への想い</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0" name="正方形/長方形 19">
            <a:extLst>
              <a:ext uri="{FF2B5EF4-FFF2-40B4-BE49-F238E27FC236}">
                <a16:creationId xmlns:a16="http://schemas.microsoft.com/office/drawing/2014/main" id="{C0AFB3FB-C538-2668-A5B5-233D42FDA69B}"/>
              </a:ext>
            </a:extLst>
          </p:cNvPr>
          <p:cNvSpPr/>
          <p:nvPr/>
        </p:nvSpPr>
        <p:spPr>
          <a:xfrm>
            <a:off x="1184717" y="3151979"/>
            <a:ext cx="10032903" cy="170530"/>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タイトル 5">
            <a:extLst>
              <a:ext uri="{FF2B5EF4-FFF2-40B4-BE49-F238E27FC236}">
                <a16:creationId xmlns:a16="http://schemas.microsoft.com/office/drawing/2014/main" id="{11F4F817-218E-CBC6-DA61-A7A3941E66E4}"/>
              </a:ext>
            </a:extLst>
          </p:cNvPr>
          <p:cNvSpPr txBox="1">
            <a:spLocks/>
          </p:cNvSpPr>
          <p:nvPr/>
        </p:nvSpPr>
        <p:spPr>
          <a:xfrm>
            <a:off x="915120" y="3964483"/>
            <a:ext cx="10299220" cy="10525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講師の皆様へ</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800"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1800" dirty="0">
                <a:solidFill>
                  <a:srgbClr val="404040"/>
                </a:solidFill>
                <a:latin typeface="UD デジタル 教科書体 N-R" panose="02020400000000000000" pitchFamily="17" charset="-128"/>
                <a:ea typeface="UD デジタル 教科書体 N-R" panose="02020400000000000000" pitchFamily="17" charset="-128"/>
              </a:rPr>
              <a:t>私たちの持っている知識や知恵を共有し少しでも多くの方へ「正しい投資の考え方」「正しい金融知識」を提供しましょう。</a:t>
            </a:r>
            <a:endParaRPr lang="en-US" altLang="ja-JP" sz="1800" dirty="0">
              <a:solidFill>
                <a:srgbClr val="404040"/>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B071D2BD-FCBB-7811-3464-B18FC689B999}"/>
              </a:ext>
            </a:extLst>
          </p:cNvPr>
          <p:cNvSpPr/>
          <p:nvPr/>
        </p:nvSpPr>
        <p:spPr>
          <a:xfrm>
            <a:off x="1184717" y="3531619"/>
            <a:ext cx="6480000" cy="170530"/>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FC38D209-D1BC-B413-C5CD-D8D5A08F18B3}"/>
              </a:ext>
            </a:extLst>
          </p:cNvPr>
          <p:cNvSpPr txBox="1">
            <a:spLocks/>
          </p:cNvSpPr>
          <p:nvPr/>
        </p:nvSpPr>
        <p:spPr>
          <a:xfrm>
            <a:off x="1134540" y="2973289"/>
            <a:ext cx="10361761" cy="9138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404040"/>
                </a:solidFill>
                <a:latin typeface="UD デジタル 教科書体 N-R" panose="02020400000000000000" pitchFamily="17" charset="-128"/>
                <a:ea typeface="UD デジタル 教科書体 N-R" panose="02020400000000000000" pitchFamily="17" charset="-128"/>
              </a:rPr>
              <a:t>子育て世代の方へ「正しいお金の知識」を提供する事でお金の事で悩まなくていいようにしてさしあげたい。</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grpSp>
        <p:nvGrpSpPr>
          <p:cNvPr id="4" name="グループ化 3">
            <a:extLst>
              <a:ext uri="{FF2B5EF4-FFF2-40B4-BE49-F238E27FC236}">
                <a16:creationId xmlns:a16="http://schemas.microsoft.com/office/drawing/2014/main" id="{D8E7DFA7-56DD-BA3A-2E28-BB52BE077C16}"/>
              </a:ext>
            </a:extLst>
          </p:cNvPr>
          <p:cNvGrpSpPr/>
          <p:nvPr/>
        </p:nvGrpSpPr>
        <p:grpSpPr>
          <a:xfrm>
            <a:off x="174487" y="239403"/>
            <a:ext cx="1313492" cy="727579"/>
            <a:chOff x="7534275" y="368755"/>
            <a:chExt cx="4362450" cy="2031399"/>
          </a:xfrm>
        </p:grpSpPr>
        <p:sp>
          <p:nvSpPr>
            <p:cNvPr id="6" name="正方形/長方形 5">
              <a:extLst>
                <a:ext uri="{FF2B5EF4-FFF2-40B4-BE49-F238E27FC236}">
                  <a16:creationId xmlns:a16="http://schemas.microsoft.com/office/drawing/2014/main" id="{891406D1-83E3-2D18-20F7-3428258FDDF8}"/>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QR コード&#10;&#10;自動的に生成された説明">
              <a:extLst>
                <a:ext uri="{FF2B5EF4-FFF2-40B4-BE49-F238E27FC236}">
                  <a16:creationId xmlns:a16="http://schemas.microsoft.com/office/drawing/2014/main" id="{607D1A3D-E347-D4E2-BA0B-04AC0CAACB36}"/>
                </a:ext>
              </a:extLst>
            </p:cNvPr>
            <p:cNvPicPr>
              <a:picLocks noChangeAspect="1"/>
            </p:cNvPicPr>
            <p:nvPr userDrawn="1"/>
          </p:nvPicPr>
          <p:blipFill rotWithShape="1">
            <a:blip r:embed="rId4"/>
            <a:srcRect l="32055"/>
            <a:stretch/>
          </p:blipFill>
          <p:spPr>
            <a:xfrm>
              <a:off x="7705725" y="595518"/>
              <a:ext cx="4037885" cy="1587196"/>
            </a:xfrm>
            <a:prstGeom prst="rect">
              <a:avLst/>
            </a:prstGeom>
          </p:spPr>
        </p:pic>
      </p:grpSp>
    </p:spTree>
    <p:extLst>
      <p:ext uri="{BB962C8B-B14F-4D97-AF65-F5344CB8AC3E}">
        <p14:creationId xmlns:p14="http://schemas.microsoft.com/office/powerpoint/2010/main" val="327008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21"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どんよりとした青空の下の耕作地の畝">
            <a:extLst>
              <a:ext uri="{FF2B5EF4-FFF2-40B4-BE49-F238E27FC236}">
                <a16:creationId xmlns:a16="http://schemas.microsoft.com/office/drawing/2014/main" id="{ACFF3CB1-8A68-06DF-8F02-E97D91112FD6}"/>
              </a:ext>
            </a:extLst>
          </p:cNvPr>
          <p:cNvPicPr>
            <a:picLocks noChangeAspect="1"/>
          </p:cNvPicPr>
          <p:nvPr/>
        </p:nvPicPr>
        <p:blipFill rotWithShape="1">
          <a:blip r:embed="rId3">
            <a:alphaModFix amt="50000"/>
          </a:blip>
          <a:srcRect l="1325" r="4464" b="31631"/>
          <a:stretch/>
        </p:blipFill>
        <p:spPr>
          <a:xfrm>
            <a:off x="0" y="1"/>
            <a:ext cx="12192000" cy="6857999"/>
          </a:xfrm>
          <a:prstGeom prst="rect">
            <a:avLst/>
          </a:prstGeom>
        </p:spPr>
      </p:pic>
      <p:sp>
        <p:nvSpPr>
          <p:cNvPr id="6" name="正方形/長方形 5">
            <a:extLst>
              <a:ext uri="{FF2B5EF4-FFF2-40B4-BE49-F238E27FC236}">
                <a16:creationId xmlns:a16="http://schemas.microsoft.com/office/drawing/2014/main" id="{5527005E-C7A7-C6BE-DE48-7E5900C20114}"/>
              </a:ext>
            </a:extLst>
          </p:cNvPr>
          <p:cNvSpPr/>
          <p:nvPr/>
        </p:nvSpPr>
        <p:spPr>
          <a:xfrm>
            <a:off x="1979632" y="542633"/>
            <a:ext cx="2864742" cy="2111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11</a:t>
            </a:fld>
            <a:endParaRPr kumimoji="1" lang="ja-JP" altLang="en-US"/>
          </a:p>
        </p:txBody>
      </p:sp>
      <p:sp>
        <p:nvSpPr>
          <p:cNvPr id="5" name="タイトル 5">
            <a:extLst>
              <a:ext uri="{FF2B5EF4-FFF2-40B4-BE49-F238E27FC236}">
                <a16:creationId xmlns:a16="http://schemas.microsoft.com/office/drawing/2014/main" id="{074786D7-6454-7A68-2DE1-4394149C5160}"/>
              </a:ext>
            </a:extLst>
          </p:cNvPr>
          <p:cNvSpPr txBox="1">
            <a:spLocks/>
          </p:cNvSpPr>
          <p:nvPr/>
        </p:nvSpPr>
        <p:spPr>
          <a:xfrm>
            <a:off x="1839800" y="331469"/>
            <a:ext cx="7952270" cy="422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UD デジタル 教科書体 N-R" panose="02020400000000000000" pitchFamily="17" charset="-128"/>
                <a:ea typeface="UD デジタル 教科書体 N-R" panose="02020400000000000000" pitchFamily="17" charset="-128"/>
              </a:rPr>
              <a:t>パパマママネティ講師のミッション</a:t>
            </a:r>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4" name="タイトル 5">
            <a:extLst>
              <a:ext uri="{FF2B5EF4-FFF2-40B4-BE49-F238E27FC236}">
                <a16:creationId xmlns:a16="http://schemas.microsoft.com/office/drawing/2014/main" id="{D81AE4E8-D4EC-80AF-3F59-390120CA8028}"/>
              </a:ext>
            </a:extLst>
          </p:cNvPr>
          <p:cNvSpPr txBox="1">
            <a:spLocks/>
          </p:cNvSpPr>
          <p:nvPr/>
        </p:nvSpPr>
        <p:spPr>
          <a:xfrm>
            <a:off x="6383773" y="2217132"/>
            <a:ext cx="5144810" cy="30714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000" b="0"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1" name="テキスト ボックス 20">
            <a:extLst>
              <a:ext uri="{FF2B5EF4-FFF2-40B4-BE49-F238E27FC236}">
                <a16:creationId xmlns:a16="http://schemas.microsoft.com/office/drawing/2014/main" id="{E88C62FD-BD4A-5237-AB56-6E822067B7B5}"/>
              </a:ext>
            </a:extLst>
          </p:cNvPr>
          <p:cNvSpPr txBox="1"/>
          <p:nvPr/>
        </p:nvSpPr>
        <p:spPr>
          <a:xfrm>
            <a:off x="1979632" y="2274837"/>
            <a:ext cx="8018616" cy="2739211"/>
          </a:xfrm>
          <a:prstGeom prst="rect">
            <a:avLst/>
          </a:prstGeom>
          <a:noFill/>
        </p:spPr>
        <p:txBody>
          <a:bodyPr wrap="square">
            <a:spAutoFit/>
          </a:bodyPr>
          <a:lstStyle/>
          <a:p>
            <a:r>
              <a:rPr lang="en-US" altLang="ja-JP" sz="4400" b="1" dirty="0">
                <a:latin typeface="UD デジタル 教科書体 N-R" panose="02020400000000000000" pitchFamily="17" charset="-128"/>
                <a:ea typeface="UD デジタル 教科書体 N-R" panose="02020400000000000000" pitchFamily="17" charset="-128"/>
              </a:rPr>
              <a:t>Mission</a:t>
            </a:r>
          </a:p>
          <a:p>
            <a:endParaRPr lang="en-US" altLang="ja-JP" sz="1600" b="1" dirty="0">
              <a:latin typeface="UD デジタル 教科書体 N-R" panose="02020400000000000000" pitchFamily="17" charset="-128"/>
              <a:ea typeface="UD デジタル 教科書体 N-R" panose="02020400000000000000" pitchFamily="17" charset="-128"/>
            </a:endParaRPr>
          </a:p>
          <a:p>
            <a:r>
              <a:rPr lang="ja-JP" altLang="en-US" sz="2800" b="1" dirty="0">
                <a:latin typeface="UD デジタル 教科書体 N-R" panose="02020400000000000000" pitchFamily="17" charset="-128"/>
                <a:ea typeface="UD デジタル 教科書体 N-R" panose="02020400000000000000" pitchFamily="17" charset="-128"/>
              </a:rPr>
              <a:t>未就学児と小学生の子を持つ親御様に「正しいお金の知識と考え方」を提供する事により一人でも多くの地域の人達の資産形成に寄与する。</a:t>
            </a:r>
            <a:endParaRPr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8912DDE4-BF42-3A8B-CE21-086492EBAE16}"/>
              </a:ext>
            </a:extLst>
          </p:cNvPr>
          <p:cNvGrpSpPr/>
          <p:nvPr/>
        </p:nvGrpSpPr>
        <p:grpSpPr>
          <a:xfrm>
            <a:off x="174487" y="239403"/>
            <a:ext cx="1313492" cy="727579"/>
            <a:chOff x="7534275" y="368755"/>
            <a:chExt cx="4362450" cy="2031399"/>
          </a:xfrm>
        </p:grpSpPr>
        <p:sp>
          <p:nvSpPr>
            <p:cNvPr id="8" name="正方形/長方形 7">
              <a:extLst>
                <a:ext uri="{FF2B5EF4-FFF2-40B4-BE49-F238E27FC236}">
                  <a16:creationId xmlns:a16="http://schemas.microsoft.com/office/drawing/2014/main" id="{56BECFCE-5203-009E-26DB-A9B1588012EC}"/>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QR コード&#10;&#10;自動的に生成された説明">
              <a:extLst>
                <a:ext uri="{FF2B5EF4-FFF2-40B4-BE49-F238E27FC236}">
                  <a16:creationId xmlns:a16="http://schemas.microsoft.com/office/drawing/2014/main" id="{D0C95780-000B-4AF2-C523-59AEC352FCFF}"/>
                </a:ext>
              </a:extLst>
            </p:cNvPr>
            <p:cNvPicPr>
              <a:picLocks noChangeAspect="1"/>
            </p:cNvPicPr>
            <p:nvPr userDrawn="1"/>
          </p:nvPicPr>
          <p:blipFill rotWithShape="1">
            <a:blip r:embed="rId4"/>
            <a:srcRect l="32055"/>
            <a:stretch/>
          </p:blipFill>
          <p:spPr>
            <a:xfrm>
              <a:off x="7705725" y="595518"/>
              <a:ext cx="4037885" cy="1587196"/>
            </a:xfrm>
            <a:prstGeom prst="rect">
              <a:avLst/>
            </a:prstGeom>
          </p:spPr>
        </p:pic>
      </p:grpSp>
    </p:spTree>
    <p:extLst>
      <p:ext uri="{BB962C8B-B14F-4D97-AF65-F5344CB8AC3E}">
        <p14:creationId xmlns:p14="http://schemas.microsoft.com/office/powerpoint/2010/main" val="13650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12</a:t>
            </a:fld>
            <a:endParaRPr kumimoji="1" lang="ja-JP" altLang="en-US"/>
          </a:p>
        </p:txBody>
      </p:sp>
      <p:grpSp>
        <p:nvGrpSpPr>
          <p:cNvPr id="7" name="グループ化 6">
            <a:extLst>
              <a:ext uri="{FF2B5EF4-FFF2-40B4-BE49-F238E27FC236}">
                <a16:creationId xmlns:a16="http://schemas.microsoft.com/office/drawing/2014/main" id="{129DCC54-0ADC-AFC1-E183-6DB50E78F057}"/>
              </a:ext>
            </a:extLst>
          </p:cNvPr>
          <p:cNvGrpSpPr/>
          <p:nvPr/>
        </p:nvGrpSpPr>
        <p:grpSpPr>
          <a:xfrm>
            <a:off x="0" y="1500519"/>
            <a:ext cx="11656062" cy="1465564"/>
            <a:chOff x="0" y="1500519"/>
            <a:chExt cx="11656062" cy="1465564"/>
          </a:xfrm>
        </p:grpSpPr>
        <p:sp>
          <p:nvSpPr>
            <p:cNvPr id="25" name="矢印: 五方向 24">
              <a:extLst>
                <a:ext uri="{FF2B5EF4-FFF2-40B4-BE49-F238E27FC236}">
                  <a16:creationId xmlns:a16="http://schemas.microsoft.com/office/drawing/2014/main" id="{DAB097EB-F2E3-DCE0-EDEF-C45379B1FCE3}"/>
                </a:ext>
              </a:extLst>
            </p:cNvPr>
            <p:cNvSpPr/>
            <p:nvPr/>
          </p:nvSpPr>
          <p:spPr>
            <a:xfrm>
              <a:off x="0" y="1911528"/>
              <a:ext cx="11656062" cy="927956"/>
            </a:xfrm>
            <a:prstGeom prst="homePlate">
              <a:avLst/>
            </a:prstGeom>
            <a:solidFill>
              <a:srgbClr val="E7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44FA2CA1-0061-7C88-4788-E2F82BC7AF0D}"/>
                </a:ext>
              </a:extLst>
            </p:cNvPr>
            <p:cNvSpPr/>
            <p:nvPr/>
          </p:nvSpPr>
          <p:spPr>
            <a:xfrm>
              <a:off x="1463840" y="1500519"/>
              <a:ext cx="1260000" cy="1260000"/>
            </a:xfrm>
            <a:prstGeom prst="rect">
              <a:avLst/>
            </a:prstGeom>
            <a:solidFill>
              <a:srgbClr val="E9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a:extLst>
                <a:ext uri="{FF2B5EF4-FFF2-40B4-BE49-F238E27FC236}">
                  <a16:creationId xmlns:a16="http://schemas.microsoft.com/office/drawing/2014/main" id="{3224BED5-097D-CB6B-D0C1-F9FF2532C6E9}"/>
                </a:ext>
              </a:extLst>
            </p:cNvPr>
            <p:cNvSpPr/>
            <p:nvPr/>
          </p:nvSpPr>
          <p:spPr>
            <a:xfrm flipV="1">
              <a:off x="2595454" y="273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a:extLst>
                <a:ext uri="{FF2B5EF4-FFF2-40B4-BE49-F238E27FC236}">
                  <a16:creationId xmlns:a16="http://schemas.microsoft.com/office/drawing/2014/main" id="{30443EB9-DCAF-8B5A-B7CE-22D05F838E2E}"/>
                </a:ext>
              </a:extLst>
            </p:cNvPr>
            <p:cNvSpPr/>
            <p:nvPr/>
          </p:nvSpPr>
          <p:spPr>
            <a:xfrm flipH="1" flipV="1">
              <a:off x="1539408" y="273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山形 28">
              <a:extLst>
                <a:ext uri="{FF2B5EF4-FFF2-40B4-BE49-F238E27FC236}">
                  <a16:creationId xmlns:a16="http://schemas.microsoft.com/office/drawing/2014/main" id="{92EF77AB-D895-86D9-CBCC-A44E80AE0276}"/>
                </a:ext>
              </a:extLst>
            </p:cNvPr>
            <p:cNvSpPr/>
            <p:nvPr/>
          </p:nvSpPr>
          <p:spPr>
            <a:xfrm>
              <a:off x="10479579" y="1911528"/>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矢印: 山形 29">
              <a:extLst>
                <a:ext uri="{FF2B5EF4-FFF2-40B4-BE49-F238E27FC236}">
                  <a16:creationId xmlns:a16="http://schemas.microsoft.com/office/drawing/2014/main" id="{D470C1F6-0485-6576-7F71-10A6B334E947}"/>
                </a:ext>
              </a:extLst>
            </p:cNvPr>
            <p:cNvSpPr/>
            <p:nvPr/>
          </p:nvSpPr>
          <p:spPr>
            <a:xfrm>
              <a:off x="9921000" y="1918380"/>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2068752"/>
              <a:ext cx="7109639"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パパママセミナーについて</a:t>
              </a:r>
              <a:r>
                <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t>
              </a:r>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実績</a:t>
              </a:r>
              <a:r>
                <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t>
              </a:r>
            </a:p>
          </p:txBody>
        </p:sp>
        <p:sp>
          <p:nvSpPr>
            <p:cNvPr id="49" name="TextBox 21">
              <a:extLst>
                <a:ext uri="{FF2B5EF4-FFF2-40B4-BE49-F238E27FC236}">
                  <a16:creationId xmlns:a16="http://schemas.microsoft.com/office/drawing/2014/main" id="{CBF4D020-247E-3FBA-A376-605948FC7B06}"/>
                </a:ext>
              </a:extLst>
            </p:cNvPr>
            <p:cNvSpPr txBox="1"/>
            <p:nvPr/>
          </p:nvSpPr>
          <p:spPr>
            <a:xfrm>
              <a:off x="1463840" y="1516930"/>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01</a:t>
              </a:r>
            </a:p>
          </p:txBody>
        </p:sp>
      </p:grpSp>
      <p:grpSp>
        <p:nvGrpSpPr>
          <p:cNvPr id="9" name="グループ化 8">
            <a:extLst>
              <a:ext uri="{FF2B5EF4-FFF2-40B4-BE49-F238E27FC236}">
                <a16:creationId xmlns:a16="http://schemas.microsoft.com/office/drawing/2014/main" id="{C686CA91-156C-25ED-3188-10C9A7F32451}"/>
              </a:ext>
            </a:extLst>
          </p:cNvPr>
          <p:cNvGrpSpPr/>
          <p:nvPr/>
        </p:nvGrpSpPr>
        <p:grpSpPr>
          <a:xfrm>
            <a:off x="0" y="3180621"/>
            <a:ext cx="11656062" cy="1354138"/>
            <a:chOff x="0" y="3180621"/>
            <a:chExt cx="11656062" cy="1354138"/>
          </a:xfrm>
        </p:grpSpPr>
        <p:sp>
          <p:nvSpPr>
            <p:cNvPr id="52" name="矢印: 五方向 51">
              <a:extLst>
                <a:ext uri="{FF2B5EF4-FFF2-40B4-BE49-F238E27FC236}">
                  <a16:creationId xmlns:a16="http://schemas.microsoft.com/office/drawing/2014/main" id="{890184DA-441B-C7BF-4B48-5A6C2CC2CEE8}"/>
                </a:ext>
              </a:extLst>
            </p:cNvPr>
            <p:cNvSpPr/>
            <p:nvPr/>
          </p:nvSpPr>
          <p:spPr>
            <a:xfrm>
              <a:off x="0" y="3591630"/>
              <a:ext cx="11656062" cy="927956"/>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FF9DD0C-BAE4-1F52-4E5C-68FB31509A8D}"/>
                </a:ext>
              </a:extLst>
            </p:cNvPr>
            <p:cNvSpPr/>
            <p:nvPr/>
          </p:nvSpPr>
          <p:spPr>
            <a:xfrm>
              <a:off x="1611831" y="3183503"/>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a:extLst>
                <a:ext uri="{FF2B5EF4-FFF2-40B4-BE49-F238E27FC236}">
                  <a16:creationId xmlns:a16="http://schemas.microsoft.com/office/drawing/2014/main" id="{F0E3C31C-2785-E7E8-C39B-ACB2E620402A}"/>
                </a:ext>
              </a:extLst>
            </p:cNvPr>
            <p:cNvSpPr/>
            <p:nvPr/>
          </p:nvSpPr>
          <p:spPr>
            <a:xfrm>
              <a:off x="1463840" y="3180621"/>
              <a:ext cx="1260000" cy="1260000"/>
            </a:xfrm>
            <a:prstGeom prst="rect">
              <a:avLst/>
            </a:prstGeom>
            <a:solidFill>
              <a:srgbClr val="FFD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a:extLst>
                <a:ext uri="{FF2B5EF4-FFF2-40B4-BE49-F238E27FC236}">
                  <a16:creationId xmlns:a16="http://schemas.microsoft.com/office/drawing/2014/main" id="{8EC8FA53-FA07-D16B-0684-5AB008D4F8BF}"/>
                </a:ext>
              </a:extLst>
            </p:cNvPr>
            <p:cNvSpPr/>
            <p:nvPr/>
          </p:nvSpPr>
          <p:spPr>
            <a:xfrm flipV="1">
              <a:off x="2595454"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直角三角形 54">
              <a:extLst>
                <a:ext uri="{FF2B5EF4-FFF2-40B4-BE49-F238E27FC236}">
                  <a16:creationId xmlns:a16="http://schemas.microsoft.com/office/drawing/2014/main" id="{7D26DE0A-579A-8FE4-3AD6-F17F5246ADF2}"/>
                </a:ext>
              </a:extLst>
            </p:cNvPr>
            <p:cNvSpPr/>
            <p:nvPr/>
          </p:nvSpPr>
          <p:spPr>
            <a:xfrm flipH="1" flipV="1">
              <a:off x="1539408"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山形 55">
              <a:extLst>
                <a:ext uri="{FF2B5EF4-FFF2-40B4-BE49-F238E27FC236}">
                  <a16:creationId xmlns:a16="http://schemas.microsoft.com/office/drawing/2014/main" id="{41B5BC36-62E0-C38B-0EE6-4A810DD897B9}"/>
                </a:ext>
              </a:extLst>
            </p:cNvPr>
            <p:cNvSpPr/>
            <p:nvPr/>
          </p:nvSpPr>
          <p:spPr>
            <a:xfrm>
              <a:off x="10479579" y="3591630"/>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7" name="矢印: 山形 56">
              <a:extLst>
                <a:ext uri="{FF2B5EF4-FFF2-40B4-BE49-F238E27FC236}">
                  <a16:creationId xmlns:a16="http://schemas.microsoft.com/office/drawing/2014/main" id="{317D11A3-CABA-C7AD-0FBE-739F1D1E4541}"/>
                </a:ext>
              </a:extLst>
            </p:cNvPr>
            <p:cNvSpPr/>
            <p:nvPr/>
          </p:nvSpPr>
          <p:spPr>
            <a:xfrm>
              <a:off x="9921000" y="3598482"/>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5" name="TextBox 21">
              <a:extLst>
                <a:ext uri="{FF2B5EF4-FFF2-40B4-BE49-F238E27FC236}">
                  <a16:creationId xmlns:a16="http://schemas.microsoft.com/office/drawing/2014/main" id="{CBB8C8EB-AED8-E600-7CE8-DCA346B43E3F}"/>
                </a:ext>
              </a:extLst>
            </p:cNvPr>
            <p:cNvSpPr txBox="1"/>
            <p:nvPr/>
          </p:nvSpPr>
          <p:spPr>
            <a:xfrm>
              <a:off x="3124438" y="3733266"/>
              <a:ext cx="8032968"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具体的なセミナー講師へ提供するもの</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6" name="TextBox 21">
              <a:extLst>
                <a:ext uri="{FF2B5EF4-FFF2-40B4-BE49-F238E27FC236}">
                  <a16:creationId xmlns:a16="http://schemas.microsoft.com/office/drawing/2014/main" id="{421A6FE5-DD5B-D2DF-4BCC-32D0349C289B}"/>
                </a:ext>
              </a:extLst>
            </p:cNvPr>
            <p:cNvSpPr txBox="1"/>
            <p:nvPr/>
          </p:nvSpPr>
          <p:spPr>
            <a:xfrm>
              <a:off x="1463840" y="3181444"/>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02</a:t>
              </a:r>
            </a:p>
          </p:txBody>
        </p:sp>
      </p:grpSp>
      <p:grpSp>
        <p:nvGrpSpPr>
          <p:cNvPr id="10" name="グループ化 9">
            <a:extLst>
              <a:ext uri="{FF2B5EF4-FFF2-40B4-BE49-F238E27FC236}">
                <a16:creationId xmlns:a16="http://schemas.microsoft.com/office/drawing/2014/main" id="{831734C1-1AE2-20D9-B511-04541B687901}"/>
              </a:ext>
            </a:extLst>
          </p:cNvPr>
          <p:cNvGrpSpPr/>
          <p:nvPr/>
        </p:nvGrpSpPr>
        <p:grpSpPr>
          <a:xfrm>
            <a:off x="0" y="4860722"/>
            <a:ext cx="11656062" cy="1433420"/>
            <a:chOff x="0" y="4860722"/>
            <a:chExt cx="11656062" cy="1433420"/>
          </a:xfrm>
        </p:grpSpPr>
        <p:sp>
          <p:nvSpPr>
            <p:cNvPr id="59" name="矢印: 五方向 58">
              <a:extLst>
                <a:ext uri="{FF2B5EF4-FFF2-40B4-BE49-F238E27FC236}">
                  <a16:creationId xmlns:a16="http://schemas.microsoft.com/office/drawing/2014/main" id="{87AF836D-61E0-D2B2-CB22-DA21B5BC5C58}"/>
                </a:ext>
              </a:extLst>
            </p:cNvPr>
            <p:cNvSpPr/>
            <p:nvPr/>
          </p:nvSpPr>
          <p:spPr>
            <a:xfrm>
              <a:off x="0" y="5271731"/>
              <a:ext cx="11656062" cy="927956"/>
            </a:xfrm>
            <a:prstGeom prst="homePlate">
              <a:avLst/>
            </a:prstGeom>
            <a:solidFill>
              <a:srgbClr val="CBA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752D327-60AC-FF62-82F4-10974D818FDC}"/>
                </a:ext>
              </a:extLst>
            </p:cNvPr>
            <p:cNvSpPr/>
            <p:nvPr/>
          </p:nvSpPr>
          <p:spPr>
            <a:xfrm>
              <a:off x="1621821" y="4942886"/>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C64E262-D575-1434-872C-738A8AE2DC50}"/>
                </a:ext>
              </a:extLst>
            </p:cNvPr>
            <p:cNvSpPr/>
            <p:nvPr/>
          </p:nvSpPr>
          <p:spPr>
            <a:xfrm>
              <a:off x="1463840" y="4860722"/>
              <a:ext cx="1260000" cy="1260000"/>
            </a:xfrm>
            <a:prstGeom prst="rect">
              <a:avLst/>
            </a:prstGeom>
            <a:solidFill>
              <a:srgbClr val="D0A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直角三角形 60">
              <a:extLst>
                <a:ext uri="{FF2B5EF4-FFF2-40B4-BE49-F238E27FC236}">
                  <a16:creationId xmlns:a16="http://schemas.microsoft.com/office/drawing/2014/main" id="{2A569BC9-EC67-8963-65C4-8709922E0D27}"/>
                </a:ext>
              </a:extLst>
            </p:cNvPr>
            <p:cNvSpPr/>
            <p:nvPr/>
          </p:nvSpPr>
          <p:spPr>
            <a:xfrm flipV="1">
              <a:off x="2595454"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直角三角形 61">
              <a:extLst>
                <a:ext uri="{FF2B5EF4-FFF2-40B4-BE49-F238E27FC236}">
                  <a16:creationId xmlns:a16="http://schemas.microsoft.com/office/drawing/2014/main" id="{AA3BCCC4-C8F2-1915-F30A-D5E9FE73F37A}"/>
                </a:ext>
              </a:extLst>
            </p:cNvPr>
            <p:cNvSpPr/>
            <p:nvPr/>
          </p:nvSpPr>
          <p:spPr>
            <a:xfrm flipH="1" flipV="1">
              <a:off x="1539408"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山形 62">
              <a:extLst>
                <a:ext uri="{FF2B5EF4-FFF2-40B4-BE49-F238E27FC236}">
                  <a16:creationId xmlns:a16="http://schemas.microsoft.com/office/drawing/2014/main" id="{51FD91A9-ACD4-C75C-D79E-158B11017AEA}"/>
                </a:ext>
              </a:extLst>
            </p:cNvPr>
            <p:cNvSpPr/>
            <p:nvPr/>
          </p:nvSpPr>
          <p:spPr>
            <a:xfrm>
              <a:off x="10479579" y="5271731"/>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4" name="矢印: 山形 63">
              <a:extLst>
                <a:ext uri="{FF2B5EF4-FFF2-40B4-BE49-F238E27FC236}">
                  <a16:creationId xmlns:a16="http://schemas.microsoft.com/office/drawing/2014/main" id="{CD8CB506-9592-1E0A-BF67-E44AE56EBBFC}"/>
                </a:ext>
              </a:extLst>
            </p:cNvPr>
            <p:cNvSpPr/>
            <p:nvPr/>
          </p:nvSpPr>
          <p:spPr>
            <a:xfrm>
              <a:off x="9921000" y="5278583"/>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7" name="TextBox 21">
              <a:extLst>
                <a:ext uri="{FF2B5EF4-FFF2-40B4-BE49-F238E27FC236}">
                  <a16:creationId xmlns:a16="http://schemas.microsoft.com/office/drawing/2014/main" id="{5C9E6002-8345-4635-AA8E-DF3DE37D16FF}"/>
                </a:ext>
              </a:extLst>
            </p:cNvPr>
            <p:cNvSpPr txBox="1"/>
            <p:nvPr/>
          </p:nvSpPr>
          <p:spPr>
            <a:xfrm>
              <a:off x="3124438" y="5416590"/>
              <a:ext cx="8032968"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受講費用・セミナー実施費用について</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8" name="TextBox 21">
              <a:extLst>
                <a:ext uri="{FF2B5EF4-FFF2-40B4-BE49-F238E27FC236}">
                  <a16:creationId xmlns:a16="http://schemas.microsoft.com/office/drawing/2014/main" id="{EB0D46E3-E197-37C8-5782-9FAD053C084B}"/>
                </a:ext>
              </a:extLst>
            </p:cNvPr>
            <p:cNvSpPr txBox="1"/>
            <p:nvPr/>
          </p:nvSpPr>
          <p:spPr>
            <a:xfrm>
              <a:off x="1463840" y="4864768"/>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03</a:t>
              </a:r>
            </a:p>
          </p:txBody>
        </p:sp>
      </p:grpSp>
      <p:grpSp>
        <p:nvGrpSpPr>
          <p:cNvPr id="12" name="グループ化 11">
            <a:extLst>
              <a:ext uri="{FF2B5EF4-FFF2-40B4-BE49-F238E27FC236}">
                <a16:creationId xmlns:a16="http://schemas.microsoft.com/office/drawing/2014/main" id="{648324F4-D420-7C6D-5C2A-9E77196CD78D}"/>
              </a:ext>
            </a:extLst>
          </p:cNvPr>
          <p:cNvGrpSpPr/>
          <p:nvPr/>
        </p:nvGrpSpPr>
        <p:grpSpPr>
          <a:xfrm>
            <a:off x="1717498" y="389005"/>
            <a:ext cx="2086751" cy="286195"/>
            <a:chOff x="1914317" y="1250155"/>
            <a:chExt cx="2293789" cy="286195"/>
          </a:xfrm>
        </p:grpSpPr>
        <p:sp>
          <p:nvSpPr>
            <p:cNvPr id="13" name="正方形/長方形 12">
              <a:extLst>
                <a:ext uri="{FF2B5EF4-FFF2-40B4-BE49-F238E27FC236}">
                  <a16:creationId xmlns:a16="http://schemas.microsoft.com/office/drawing/2014/main" id="{83E0A737-C3C3-215B-9207-B9A47A05BC5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5">
              <a:extLst>
                <a:ext uri="{FF2B5EF4-FFF2-40B4-BE49-F238E27FC236}">
                  <a16:creationId xmlns:a16="http://schemas.microsoft.com/office/drawing/2014/main" id="{7ADB766C-994D-2E9E-A3FD-64214337591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270562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矢印: 五方向 24">
            <a:extLst>
              <a:ext uri="{FF2B5EF4-FFF2-40B4-BE49-F238E27FC236}">
                <a16:creationId xmlns:a16="http://schemas.microsoft.com/office/drawing/2014/main" id="{DAB097EB-F2E3-DCE0-EDEF-C45379B1FCE3}"/>
              </a:ext>
            </a:extLst>
          </p:cNvPr>
          <p:cNvSpPr/>
          <p:nvPr/>
        </p:nvSpPr>
        <p:spPr>
          <a:xfrm>
            <a:off x="0" y="3171528"/>
            <a:ext cx="11656062" cy="927956"/>
          </a:xfrm>
          <a:prstGeom prst="homePlate">
            <a:avLst/>
          </a:prstGeom>
          <a:solidFill>
            <a:srgbClr val="E7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13</a:t>
            </a:fld>
            <a:endParaRPr kumimoji="1" lang="ja-JP" altLang="en-US"/>
          </a:p>
        </p:txBody>
      </p:sp>
      <p:sp>
        <p:nvSpPr>
          <p:cNvPr id="26" name="正方形/長方形 25">
            <a:extLst>
              <a:ext uri="{FF2B5EF4-FFF2-40B4-BE49-F238E27FC236}">
                <a16:creationId xmlns:a16="http://schemas.microsoft.com/office/drawing/2014/main" id="{44FA2CA1-0061-7C88-4788-E2F82BC7AF0D}"/>
              </a:ext>
            </a:extLst>
          </p:cNvPr>
          <p:cNvSpPr/>
          <p:nvPr/>
        </p:nvSpPr>
        <p:spPr>
          <a:xfrm>
            <a:off x="1463840" y="2760519"/>
            <a:ext cx="1260000" cy="1260000"/>
          </a:xfrm>
          <a:prstGeom prst="rect">
            <a:avLst/>
          </a:prstGeom>
          <a:solidFill>
            <a:srgbClr val="E9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a:extLst>
              <a:ext uri="{FF2B5EF4-FFF2-40B4-BE49-F238E27FC236}">
                <a16:creationId xmlns:a16="http://schemas.microsoft.com/office/drawing/2014/main" id="{3224BED5-097D-CB6B-D0C1-F9FF2532C6E9}"/>
              </a:ext>
            </a:extLst>
          </p:cNvPr>
          <p:cNvSpPr/>
          <p:nvPr/>
        </p:nvSpPr>
        <p:spPr>
          <a:xfrm flipV="1">
            <a:off x="2595454" y="399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a:extLst>
              <a:ext uri="{FF2B5EF4-FFF2-40B4-BE49-F238E27FC236}">
                <a16:creationId xmlns:a16="http://schemas.microsoft.com/office/drawing/2014/main" id="{30443EB9-DCAF-8B5A-B7CE-22D05F838E2E}"/>
              </a:ext>
            </a:extLst>
          </p:cNvPr>
          <p:cNvSpPr/>
          <p:nvPr/>
        </p:nvSpPr>
        <p:spPr>
          <a:xfrm flipH="1" flipV="1">
            <a:off x="1539408" y="399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山形 28">
            <a:extLst>
              <a:ext uri="{FF2B5EF4-FFF2-40B4-BE49-F238E27FC236}">
                <a16:creationId xmlns:a16="http://schemas.microsoft.com/office/drawing/2014/main" id="{92EF77AB-D895-86D9-CBCC-A44E80AE0276}"/>
              </a:ext>
            </a:extLst>
          </p:cNvPr>
          <p:cNvSpPr/>
          <p:nvPr/>
        </p:nvSpPr>
        <p:spPr>
          <a:xfrm>
            <a:off x="10479579" y="3171528"/>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矢印: 山形 29">
            <a:extLst>
              <a:ext uri="{FF2B5EF4-FFF2-40B4-BE49-F238E27FC236}">
                <a16:creationId xmlns:a16="http://schemas.microsoft.com/office/drawing/2014/main" id="{D470C1F6-0485-6576-7F71-10A6B334E947}"/>
              </a:ext>
            </a:extLst>
          </p:cNvPr>
          <p:cNvSpPr/>
          <p:nvPr/>
        </p:nvSpPr>
        <p:spPr>
          <a:xfrm>
            <a:off x="9921000" y="3178380"/>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6647974" cy="523220"/>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2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パパマママネティセミナーついて</a:t>
            </a:r>
            <a:r>
              <a:rPr lang="en-US" altLang="ja-JP" sz="2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t>
            </a:r>
            <a:r>
              <a:rPr lang="ja-JP" altLang="en-US" sz="2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実績</a:t>
            </a:r>
            <a:r>
              <a:rPr lang="en-US" altLang="ja-JP" sz="2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t>
            </a:r>
          </a:p>
        </p:txBody>
      </p:sp>
      <p:sp>
        <p:nvSpPr>
          <p:cNvPr id="49" name="TextBox 21">
            <a:extLst>
              <a:ext uri="{FF2B5EF4-FFF2-40B4-BE49-F238E27FC236}">
                <a16:creationId xmlns:a16="http://schemas.microsoft.com/office/drawing/2014/main" id="{CBF4D020-247E-3FBA-A376-605948FC7B06}"/>
              </a:ext>
            </a:extLst>
          </p:cNvPr>
          <p:cNvSpPr txBox="1"/>
          <p:nvPr/>
        </p:nvSpPr>
        <p:spPr>
          <a:xfrm>
            <a:off x="1463840" y="2776930"/>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01</a:t>
            </a: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2086751"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10566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BE8D-8C8F-BF1D-401E-E4BA26E5788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FF9F9D6-8AA3-800A-F511-655440D0B9B9}"/>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A75358B-0589-AC4A-523F-B543B76DB1A0}"/>
              </a:ext>
            </a:extLst>
          </p:cNvPr>
          <p:cNvSpPr txBox="1"/>
          <p:nvPr/>
        </p:nvSpPr>
        <p:spPr>
          <a:xfrm>
            <a:off x="958490" y="1299469"/>
            <a:ext cx="8281975" cy="3908762"/>
          </a:xfrm>
          <a:prstGeom prst="rect">
            <a:avLst/>
          </a:prstGeom>
          <a:noFill/>
        </p:spPr>
        <p:txBody>
          <a:bodyPr wrap="square" rtlCol="0">
            <a:spAutoFit/>
          </a:bodyPr>
          <a:lstStyle/>
          <a:p>
            <a:r>
              <a:rPr kumimoji="1" lang="ja-JP" altLang="en-US" sz="2000" b="1" dirty="0">
                <a:latin typeface="+mn-ea"/>
              </a:rPr>
              <a:t>・セミナー開催ノウハウを学んだが、</a:t>
            </a:r>
            <a:r>
              <a:rPr kumimoji="1" lang="ja-JP" altLang="en-US" sz="2000" b="1" dirty="0">
                <a:solidFill>
                  <a:srgbClr val="FF0000"/>
                </a:solidFill>
                <a:latin typeface="+mn-ea"/>
              </a:rPr>
              <a:t>参加者が集められない。</a:t>
            </a:r>
          </a:p>
          <a:p>
            <a:r>
              <a:rPr kumimoji="1" lang="ja-JP" altLang="en-US" sz="2000" b="1" dirty="0">
                <a:latin typeface="+mn-ea"/>
              </a:rPr>
              <a:t>・</a:t>
            </a:r>
            <a:r>
              <a:rPr lang="ja-JP" altLang="en-US" sz="2000" b="1" dirty="0">
                <a:latin typeface="+mn-ea"/>
              </a:rPr>
              <a:t>運営</a:t>
            </a:r>
            <a:r>
              <a:rPr kumimoji="1" lang="ja-JP" altLang="en-US" sz="2000" b="1" dirty="0">
                <a:latin typeface="+mn-ea"/>
              </a:rPr>
              <a:t>方法が</a:t>
            </a:r>
            <a:r>
              <a:rPr kumimoji="1" lang="ja-JP" altLang="en-US" sz="2000" b="1" dirty="0">
                <a:solidFill>
                  <a:srgbClr val="FF0000"/>
                </a:solidFill>
                <a:latin typeface="+mn-ea"/>
              </a:rPr>
              <a:t>わからない。</a:t>
            </a:r>
          </a:p>
          <a:p>
            <a:r>
              <a:rPr kumimoji="1" lang="ja-JP" altLang="en-US" sz="2000" b="1" dirty="0">
                <a:latin typeface="+mn-ea"/>
              </a:rPr>
              <a:t>・何度か開催したが</a:t>
            </a:r>
            <a:r>
              <a:rPr kumimoji="1" lang="ja-JP" altLang="en-US" sz="2000" b="1" dirty="0">
                <a:solidFill>
                  <a:srgbClr val="FF0000"/>
                </a:solidFill>
                <a:latin typeface="+mn-ea"/>
              </a:rPr>
              <a:t>経費倒れ。</a:t>
            </a:r>
          </a:p>
          <a:p>
            <a:r>
              <a:rPr kumimoji="1" lang="ja-JP" altLang="en-US" sz="2000" b="1" dirty="0">
                <a:latin typeface="+mn-ea"/>
              </a:rPr>
              <a:t>・今はセミナー集客が出来ているが、</a:t>
            </a:r>
            <a:r>
              <a:rPr kumimoji="1" lang="ja-JP" altLang="en-US" sz="2000" b="1" dirty="0">
                <a:solidFill>
                  <a:srgbClr val="FF0000"/>
                </a:solidFill>
                <a:latin typeface="+mn-ea"/>
              </a:rPr>
              <a:t>今後も続けられるか不安。</a:t>
            </a:r>
            <a:endParaRPr kumimoji="1" lang="en-US" altLang="ja-JP" sz="2000" b="1" dirty="0">
              <a:solidFill>
                <a:srgbClr val="FF0000"/>
              </a:solidFill>
              <a:latin typeface="+mn-ea"/>
            </a:endParaRPr>
          </a:p>
          <a:p>
            <a:r>
              <a:rPr lang="ja-JP" altLang="en-US" sz="2000" b="1" dirty="0">
                <a:solidFill>
                  <a:srgbClr val="0070C0"/>
                </a:solidFill>
                <a:latin typeface="+mn-ea"/>
              </a:rPr>
              <a:t>　</a:t>
            </a:r>
            <a:r>
              <a:rPr lang="en-US" altLang="ja-JP" sz="2000" b="1" dirty="0">
                <a:solidFill>
                  <a:srgbClr val="0070C0"/>
                </a:solidFill>
                <a:latin typeface="+mn-ea"/>
              </a:rPr>
              <a:t>【</a:t>
            </a:r>
            <a:r>
              <a:rPr lang="ja-JP" altLang="en-US" sz="2000" b="1" dirty="0">
                <a:solidFill>
                  <a:srgbClr val="0070C0"/>
                </a:solidFill>
                <a:latin typeface="+mn-ea"/>
              </a:rPr>
              <a:t>集客スキームの陳腐化</a:t>
            </a:r>
            <a:r>
              <a:rPr lang="en-US" altLang="ja-JP" sz="2000" b="1" dirty="0">
                <a:solidFill>
                  <a:srgbClr val="0070C0"/>
                </a:solidFill>
                <a:latin typeface="+mn-ea"/>
              </a:rPr>
              <a:t>】</a:t>
            </a:r>
            <a:endParaRPr kumimoji="1" lang="ja-JP" altLang="en-US" sz="2000" b="1" dirty="0">
              <a:solidFill>
                <a:srgbClr val="0070C0"/>
              </a:solidFill>
              <a:latin typeface="+mn-ea"/>
            </a:endParaRPr>
          </a:p>
          <a:p>
            <a:r>
              <a:rPr kumimoji="1" lang="ja-JP" altLang="en-US" sz="2000" b="1" dirty="0">
                <a:latin typeface="+mn-ea"/>
              </a:rPr>
              <a:t>・昔やっていたが</a:t>
            </a:r>
            <a:r>
              <a:rPr kumimoji="1" lang="ja-JP" altLang="en-US" sz="2000" b="1" dirty="0">
                <a:solidFill>
                  <a:srgbClr val="FF0000"/>
                </a:solidFill>
                <a:latin typeface="+mn-ea"/>
              </a:rPr>
              <a:t>結局続けられなかった。</a:t>
            </a:r>
          </a:p>
          <a:p>
            <a:r>
              <a:rPr kumimoji="1" lang="ja-JP" altLang="en-US" sz="2000" b="1" dirty="0">
                <a:latin typeface="+mn-ea"/>
              </a:rPr>
              <a:t>・社員向けセミナーを開催しているが</a:t>
            </a:r>
            <a:r>
              <a:rPr kumimoji="1" lang="ja-JP" altLang="en-US" sz="2000" b="1" dirty="0">
                <a:solidFill>
                  <a:srgbClr val="FF0000"/>
                </a:solidFill>
                <a:latin typeface="+mn-ea"/>
              </a:rPr>
              <a:t>個別相談に繋げられない。</a:t>
            </a:r>
            <a:endParaRPr kumimoji="1" lang="en-US" altLang="ja-JP" sz="2000" b="1" dirty="0">
              <a:solidFill>
                <a:srgbClr val="FF0000"/>
              </a:solidFill>
              <a:latin typeface="+mn-ea"/>
            </a:endParaRPr>
          </a:p>
          <a:p>
            <a:r>
              <a:rPr lang="ja-JP" altLang="en-US" sz="2000" b="1" dirty="0">
                <a:solidFill>
                  <a:srgbClr val="FF0000"/>
                </a:solidFill>
                <a:latin typeface="+mn-ea"/>
              </a:rPr>
              <a:t>　</a:t>
            </a:r>
            <a:r>
              <a:rPr lang="en-US" altLang="ja-JP" sz="2000" b="1" dirty="0">
                <a:solidFill>
                  <a:srgbClr val="0070C0"/>
                </a:solidFill>
                <a:latin typeface="+mn-ea"/>
              </a:rPr>
              <a:t>【</a:t>
            </a:r>
            <a:r>
              <a:rPr lang="ja-JP" altLang="en-US" sz="2000" b="1" dirty="0">
                <a:solidFill>
                  <a:srgbClr val="0070C0"/>
                </a:solidFill>
                <a:latin typeface="+mn-ea"/>
              </a:rPr>
              <a:t>個別相談に繋がらない理由は？</a:t>
            </a:r>
            <a:r>
              <a:rPr lang="en-US" altLang="ja-JP" sz="2000" b="1" dirty="0">
                <a:solidFill>
                  <a:srgbClr val="0070C0"/>
                </a:solidFill>
                <a:latin typeface="+mn-ea"/>
              </a:rPr>
              <a:t>】</a:t>
            </a:r>
            <a:endParaRPr kumimoji="1" lang="ja-JP" altLang="en-US" sz="2000" b="1" dirty="0">
              <a:solidFill>
                <a:srgbClr val="0070C0"/>
              </a:solidFill>
              <a:latin typeface="+mn-ea"/>
            </a:endParaRPr>
          </a:p>
          <a:p>
            <a:r>
              <a:rPr kumimoji="1" lang="ja-JP" altLang="en-US" sz="2000" b="1" dirty="0">
                <a:latin typeface="+mn-ea"/>
              </a:rPr>
              <a:t>・お金を出して広告を出したが</a:t>
            </a:r>
            <a:r>
              <a:rPr kumimoji="1" lang="ja-JP" altLang="en-US" sz="2000" b="1" dirty="0">
                <a:solidFill>
                  <a:srgbClr val="FF0000"/>
                </a:solidFill>
                <a:latin typeface="+mn-ea"/>
              </a:rPr>
              <a:t>集まらない。</a:t>
            </a:r>
          </a:p>
          <a:p>
            <a:r>
              <a:rPr kumimoji="1" lang="ja-JP" altLang="en-US" sz="2000" b="1" dirty="0">
                <a:latin typeface="+mn-ea"/>
              </a:rPr>
              <a:t>・セミナー慣れ</a:t>
            </a:r>
            <a:r>
              <a:rPr kumimoji="1" lang="en-US" altLang="ja-JP" sz="2000" b="1" dirty="0">
                <a:solidFill>
                  <a:srgbClr val="FF0000"/>
                </a:solidFill>
                <a:latin typeface="+mn-ea"/>
              </a:rPr>
              <a:t>(</a:t>
            </a:r>
            <a:r>
              <a:rPr kumimoji="1" lang="ja-JP" altLang="en-US" sz="2000" b="1" dirty="0">
                <a:solidFill>
                  <a:srgbClr val="FF0000"/>
                </a:solidFill>
                <a:latin typeface="+mn-ea"/>
              </a:rPr>
              <a:t>セミプロばかり</a:t>
            </a:r>
            <a:r>
              <a:rPr kumimoji="1" lang="en-US" altLang="ja-JP" sz="2000" b="1" dirty="0">
                <a:solidFill>
                  <a:srgbClr val="FF0000"/>
                </a:solidFill>
                <a:latin typeface="+mn-ea"/>
              </a:rPr>
              <a:t>)</a:t>
            </a:r>
            <a:r>
              <a:rPr kumimoji="1" lang="ja-JP" altLang="en-US" sz="2000" b="1" dirty="0">
                <a:latin typeface="+mn-ea"/>
              </a:rPr>
              <a:t>している人ばかり参加してくる。</a:t>
            </a:r>
            <a:endParaRPr kumimoji="1" lang="en-US" altLang="ja-JP" sz="2000" b="1" dirty="0">
              <a:latin typeface="+mn-ea"/>
            </a:endParaRPr>
          </a:p>
          <a:p>
            <a:endParaRPr kumimoji="1" lang="en-US" altLang="ja-JP" sz="1600" b="1" dirty="0">
              <a:latin typeface="+mn-ea"/>
            </a:endParaRPr>
          </a:p>
          <a:p>
            <a:endParaRPr kumimoji="1" lang="ja-JP" altLang="en-US" sz="3200" dirty="0">
              <a:solidFill>
                <a:srgbClr val="FF0000"/>
              </a:solidFill>
            </a:endParaRPr>
          </a:p>
        </p:txBody>
      </p:sp>
      <p:pic>
        <p:nvPicPr>
          <p:cNvPr id="8" name="図 7">
            <a:extLst>
              <a:ext uri="{FF2B5EF4-FFF2-40B4-BE49-F238E27FC236}">
                <a16:creationId xmlns:a16="http://schemas.microsoft.com/office/drawing/2014/main" id="{A1C4EFEB-45E4-1E6B-3A0A-6D99565A5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2121859"/>
            <a:ext cx="1847850" cy="2971805"/>
          </a:xfrm>
          <a:prstGeom prst="rect">
            <a:avLst/>
          </a:prstGeom>
        </p:spPr>
      </p:pic>
      <p:pic>
        <p:nvPicPr>
          <p:cNvPr id="11" name="図 10">
            <a:extLst>
              <a:ext uri="{FF2B5EF4-FFF2-40B4-BE49-F238E27FC236}">
                <a16:creationId xmlns:a16="http://schemas.microsoft.com/office/drawing/2014/main" id="{F3709EDC-E3C5-A36B-EFDE-177098F7A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734" y="4473481"/>
            <a:ext cx="1714500" cy="1714500"/>
          </a:xfrm>
          <a:prstGeom prst="rect">
            <a:avLst/>
          </a:prstGeom>
        </p:spPr>
      </p:pic>
      <p:sp>
        <p:nvSpPr>
          <p:cNvPr id="12" name="Rectangle 2">
            <a:extLst>
              <a:ext uri="{FF2B5EF4-FFF2-40B4-BE49-F238E27FC236}">
                <a16:creationId xmlns:a16="http://schemas.microsoft.com/office/drawing/2014/main" id="{A8ABC8CB-464B-D5A5-859D-952BBC84B8E4}"/>
              </a:ext>
            </a:extLst>
          </p:cNvPr>
          <p:cNvSpPr txBox="1">
            <a:spLocks noChangeArrowheads="1"/>
          </p:cNvSpPr>
          <p:nvPr/>
        </p:nvSpPr>
        <p:spPr bwMode="auto">
          <a:xfrm>
            <a:off x="1621821" y="-179118"/>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lgn="l" defTabSz="914377">
              <a:defRPr/>
            </a:pPr>
            <a:r>
              <a:rPr lang="ja-JP" altLang="en-US" sz="3200" b="1" dirty="0">
                <a:ln>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solidFill>
                  <a:prstClr val="black">
                    <a:lumMod val="65000"/>
                    <a:lumOff val="35000"/>
                  </a:prstClr>
                </a:solidFill>
                <a:effectLst>
                  <a:outerShdw blurRad="38100" dist="38100" dir="2700000" algn="tl">
                    <a:srgbClr val="000000">
                      <a:alpha val="43137"/>
                    </a:srgbClr>
                  </a:outerShdw>
                </a:effectLst>
                <a:latin typeface="HG丸ｺﾞｼｯｸM-PRO" pitchFamily="50" charset="-128"/>
                <a:ea typeface="HG丸ｺﾞｼｯｸM-PRO" pitchFamily="50" charset="-128"/>
              </a:rPr>
              <a:t>最近のセミナーセーリングは慢性化している</a:t>
            </a:r>
          </a:p>
        </p:txBody>
      </p:sp>
      <p:sp>
        <p:nvSpPr>
          <p:cNvPr id="13" name="フッター プレースホルダー 1">
            <a:extLst>
              <a:ext uri="{FF2B5EF4-FFF2-40B4-BE49-F238E27FC236}">
                <a16:creationId xmlns:a16="http://schemas.microsoft.com/office/drawing/2014/main" id="{C6974765-9F8D-88D1-463A-80613C5FE7EA}"/>
              </a:ext>
            </a:extLst>
          </p:cNvPr>
          <p:cNvSpPr txBox="1">
            <a:spLocks/>
          </p:cNvSpPr>
          <p:nvPr/>
        </p:nvSpPr>
        <p:spPr>
          <a:xfrm>
            <a:off x="2819400" y="6488078"/>
            <a:ext cx="5985934" cy="962880"/>
          </a:xfr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Copyright 2024 ©</a:t>
            </a:r>
            <a:r>
              <a:rPr lang="ja-JP" altLang="en-US"/>
              <a:t>　</a:t>
            </a:r>
            <a:r>
              <a:rPr lang="en-US" altLang="ja-JP"/>
              <a:t>Investment Diagnosis Association</a:t>
            </a:r>
            <a:endParaRPr lang="ja-JP" altLang="en-US" dirty="0"/>
          </a:p>
        </p:txBody>
      </p:sp>
      <p:cxnSp>
        <p:nvCxnSpPr>
          <p:cNvPr id="14" name="直線コネクタ 13">
            <a:extLst>
              <a:ext uri="{FF2B5EF4-FFF2-40B4-BE49-F238E27FC236}">
                <a16:creationId xmlns:a16="http://schemas.microsoft.com/office/drawing/2014/main" id="{BCFCBCA1-6759-4047-B9C7-45420D14B6BF}"/>
              </a:ext>
            </a:extLst>
          </p:cNvPr>
          <p:cNvCxnSpPr/>
          <p:nvPr/>
        </p:nvCxnSpPr>
        <p:spPr>
          <a:xfrm>
            <a:off x="1528490" y="63563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35D2379-A554-2135-0FC7-124020D8C920}"/>
              </a:ext>
            </a:extLst>
          </p:cNvPr>
          <p:cNvCxnSpPr/>
          <p:nvPr/>
        </p:nvCxnSpPr>
        <p:spPr>
          <a:xfrm>
            <a:off x="1621821" y="853019"/>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81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573A0971-4E97-1A4A-42F5-77FBF44E2570}"/>
              </a:ext>
            </a:extLst>
          </p:cNvPr>
          <p:cNvSpPr>
            <a:spLocks noGrp="1"/>
          </p:cNvSpPr>
          <p:nvPr>
            <p:ph type="ftr" sz="quarter" idx="11"/>
          </p:nvPr>
        </p:nvSpPr>
        <p:spPr>
          <a:xfrm>
            <a:off x="2819400" y="6488078"/>
            <a:ext cx="5985934" cy="962880"/>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sp>
        <p:nvSpPr>
          <p:cNvPr id="3" name="Rectangle 2">
            <a:extLst>
              <a:ext uri="{FF2B5EF4-FFF2-40B4-BE49-F238E27FC236}">
                <a16:creationId xmlns:a16="http://schemas.microsoft.com/office/drawing/2014/main" id="{205204EC-9A59-8D9C-668B-4A32331F1487}"/>
              </a:ext>
            </a:extLst>
          </p:cNvPr>
          <p:cNvSpPr txBox="1">
            <a:spLocks noChangeArrowheads="1"/>
          </p:cNvSpPr>
          <p:nvPr/>
        </p:nvSpPr>
        <p:spPr bwMode="auto">
          <a:xfrm>
            <a:off x="1774465" y="-171400"/>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lgn="l" defTabSz="914377">
              <a:defRPr/>
            </a:pPr>
            <a:r>
              <a:rPr lang="ja-JP" altLang="en-US" sz="3200" b="1" dirty="0">
                <a:ln>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solidFill>
                  <a:prstClr val="black">
                    <a:lumMod val="65000"/>
                    <a:lumOff val="35000"/>
                  </a:prstClr>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　マネティは？</a:t>
            </a:r>
          </a:p>
        </p:txBody>
      </p:sp>
      <p:sp>
        <p:nvSpPr>
          <p:cNvPr id="8" name="四角形: 角を丸くする 7">
            <a:extLst>
              <a:ext uri="{FF2B5EF4-FFF2-40B4-BE49-F238E27FC236}">
                <a16:creationId xmlns:a16="http://schemas.microsoft.com/office/drawing/2014/main" id="{11BDB1E0-79AE-08AB-C6E5-281D748A1A57}"/>
              </a:ext>
            </a:extLst>
          </p:cNvPr>
          <p:cNvSpPr/>
          <p:nvPr/>
        </p:nvSpPr>
        <p:spPr>
          <a:xfrm>
            <a:off x="1591734" y="1200065"/>
            <a:ext cx="9482666" cy="664046"/>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14377" fontAlgn="base">
              <a:spcBef>
                <a:spcPct val="0"/>
              </a:spcBef>
              <a:spcAft>
                <a:spcPct val="0"/>
              </a:spcAft>
              <a:defRPr/>
            </a:pPr>
            <a:r>
              <a:rPr lang="ja-JP" altLang="en-US" sz="2400" dirty="0">
                <a:solidFill>
                  <a:prstClr val="white"/>
                </a:solidFill>
                <a:latin typeface="Trebuchet MS"/>
                <a:ea typeface="HG丸ｺﾞｼｯｸM-PRO" panose="020F0600000000000000" pitchFamily="50" charset="-128"/>
              </a:rPr>
              <a:t>後援行事なので幼稚園で配布をしてくれる</a:t>
            </a:r>
            <a:r>
              <a:rPr lang="en-US" altLang="ja-JP" sz="2400" dirty="0">
                <a:solidFill>
                  <a:prstClr val="white"/>
                </a:solidFill>
                <a:latin typeface="Trebuchet MS"/>
                <a:ea typeface="HG丸ｺﾞｼｯｸM-PRO" panose="020F0600000000000000" pitchFamily="50" charset="-128"/>
              </a:rPr>
              <a:t>【</a:t>
            </a:r>
            <a:r>
              <a:rPr lang="ja-JP" altLang="en-US" sz="2400" dirty="0">
                <a:solidFill>
                  <a:prstClr val="white"/>
                </a:solidFill>
                <a:latin typeface="Trebuchet MS"/>
                <a:ea typeface="HG丸ｺﾞｼｯｸM-PRO" panose="020F0600000000000000" pitchFamily="50" charset="-128"/>
              </a:rPr>
              <a:t>反応率アップ</a:t>
            </a:r>
            <a:r>
              <a:rPr lang="en-US" altLang="ja-JP" sz="2400" dirty="0">
                <a:solidFill>
                  <a:prstClr val="white"/>
                </a:solidFill>
                <a:latin typeface="Trebuchet MS"/>
                <a:ea typeface="HG丸ｺﾞｼｯｸM-PRO" panose="020F0600000000000000" pitchFamily="50" charset="-128"/>
              </a:rPr>
              <a:t>】</a:t>
            </a:r>
            <a:endParaRPr lang="ja-JP" altLang="en-US" sz="2400" dirty="0">
              <a:solidFill>
                <a:prstClr val="white"/>
              </a:solidFill>
              <a:latin typeface="Trebuchet MS"/>
              <a:ea typeface="HG丸ｺﾞｼｯｸM-PRO" panose="020F0600000000000000" pitchFamily="50" charset="-128"/>
            </a:endParaRPr>
          </a:p>
        </p:txBody>
      </p:sp>
      <p:sp>
        <p:nvSpPr>
          <p:cNvPr id="9" name="四角形: 角を丸くする 8">
            <a:extLst>
              <a:ext uri="{FF2B5EF4-FFF2-40B4-BE49-F238E27FC236}">
                <a16:creationId xmlns:a16="http://schemas.microsoft.com/office/drawing/2014/main" id="{5670A3B0-DB04-101A-08C2-3C74E35235B5}"/>
              </a:ext>
            </a:extLst>
          </p:cNvPr>
          <p:cNvSpPr/>
          <p:nvPr/>
        </p:nvSpPr>
        <p:spPr>
          <a:xfrm>
            <a:off x="1591734" y="3429001"/>
            <a:ext cx="9482666" cy="794693"/>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14377" fontAlgn="base">
              <a:spcBef>
                <a:spcPct val="0"/>
              </a:spcBef>
              <a:spcAft>
                <a:spcPct val="0"/>
              </a:spcAft>
              <a:defRPr/>
            </a:pPr>
            <a:r>
              <a:rPr lang="ja-JP" altLang="en-US" sz="2400" dirty="0">
                <a:solidFill>
                  <a:prstClr val="white"/>
                </a:solidFill>
                <a:latin typeface="Trebuchet MS"/>
                <a:ea typeface="HG丸ｺﾞｼｯｸM-PRO" panose="020F0600000000000000" pitchFamily="50" charset="-128"/>
              </a:rPr>
              <a:t>後援行事のため参加者の警戒心が低い</a:t>
            </a:r>
            <a:r>
              <a:rPr lang="en-US" altLang="ja-JP" sz="2400" dirty="0">
                <a:solidFill>
                  <a:prstClr val="white"/>
                </a:solidFill>
                <a:latin typeface="Trebuchet MS"/>
                <a:ea typeface="HG丸ｺﾞｼｯｸM-PRO" panose="020F0600000000000000" pitchFamily="50" charset="-128"/>
              </a:rPr>
              <a:t>【</a:t>
            </a:r>
            <a:r>
              <a:rPr lang="ja-JP" altLang="en-US" sz="2400" dirty="0">
                <a:solidFill>
                  <a:prstClr val="white"/>
                </a:solidFill>
                <a:latin typeface="Trebuchet MS"/>
                <a:ea typeface="HG丸ｺﾞｼｯｸM-PRO" panose="020F0600000000000000" pitchFamily="50" charset="-128"/>
              </a:rPr>
              <a:t>信頼度アップ</a:t>
            </a:r>
            <a:r>
              <a:rPr lang="en-US" altLang="ja-JP" sz="2400" dirty="0">
                <a:solidFill>
                  <a:prstClr val="white"/>
                </a:solidFill>
                <a:latin typeface="Trebuchet MS"/>
                <a:ea typeface="HG丸ｺﾞｼｯｸM-PRO" panose="020F0600000000000000" pitchFamily="50" charset="-128"/>
              </a:rPr>
              <a:t>】</a:t>
            </a:r>
            <a:endParaRPr lang="ja-JP" altLang="en-US" sz="2400" dirty="0">
              <a:solidFill>
                <a:prstClr val="white"/>
              </a:solidFill>
              <a:latin typeface="Trebuchet MS"/>
              <a:ea typeface="HG丸ｺﾞｼｯｸM-PRO" panose="020F0600000000000000" pitchFamily="50" charset="-128"/>
            </a:endParaRPr>
          </a:p>
        </p:txBody>
      </p:sp>
      <p:sp>
        <p:nvSpPr>
          <p:cNvPr id="10" name="四角形: 角を丸くする 9">
            <a:extLst>
              <a:ext uri="{FF2B5EF4-FFF2-40B4-BE49-F238E27FC236}">
                <a16:creationId xmlns:a16="http://schemas.microsoft.com/office/drawing/2014/main" id="{5A76ED69-4F25-82DE-A21D-30B4295F1287}"/>
              </a:ext>
            </a:extLst>
          </p:cNvPr>
          <p:cNvSpPr/>
          <p:nvPr/>
        </p:nvSpPr>
        <p:spPr>
          <a:xfrm>
            <a:off x="1591734" y="2329594"/>
            <a:ext cx="9482665" cy="664046"/>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14377" fontAlgn="base">
              <a:spcBef>
                <a:spcPct val="0"/>
              </a:spcBef>
              <a:spcAft>
                <a:spcPct val="0"/>
              </a:spcAft>
              <a:defRPr/>
            </a:pPr>
            <a:r>
              <a:rPr lang="ja-JP" altLang="en-US" sz="2400" dirty="0">
                <a:solidFill>
                  <a:prstClr val="white"/>
                </a:solidFill>
                <a:latin typeface="Trebuchet MS"/>
                <a:ea typeface="HG丸ｺﾞｼｯｸM-PRO" panose="020F0600000000000000" pitchFamily="50" charset="-128"/>
              </a:rPr>
              <a:t>行政の後援行事として登壇・・・先生になる</a:t>
            </a:r>
            <a:r>
              <a:rPr lang="en-US" altLang="ja-JP" sz="2400" dirty="0">
                <a:solidFill>
                  <a:prstClr val="white"/>
                </a:solidFill>
                <a:latin typeface="Trebuchet MS"/>
                <a:ea typeface="HG丸ｺﾞｼｯｸM-PRO" panose="020F0600000000000000" pitchFamily="50" charset="-128"/>
              </a:rPr>
              <a:t>【</a:t>
            </a:r>
            <a:r>
              <a:rPr lang="ja-JP" altLang="en-US" sz="2400" dirty="0">
                <a:solidFill>
                  <a:prstClr val="white"/>
                </a:solidFill>
                <a:latin typeface="Trebuchet MS"/>
                <a:ea typeface="HG丸ｺﾞｼｯｸM-PRO" panose="020F0600000000000000" pitchFamily="50" charset="-128"/>
              </a:rPr>
              <a:t>ティーアップ</a:t>
            </a:r>
            <a:r>
              <a:rPr lang="en-US" altLang="ja-JP" sz="2400" dirty="0">
                <a:solidFill>
                  <a:prstClr val="white"/>
                </a:solidFill>
                <a:latin typeface="Trebuchet MS"/>
                <a:ea typeface="HG丸ｺﾞｼｯｸM-PRO" panose="020F0600000000000000" pitchFamily="50" charset="-128"/>
              </a:rPr>
              <a:t>】</a:t>
            </a:r>
            <a:endParaRPr lang="ja-JP" altLang="en-US" sz="2400" dirty="0">
              <a:solidFill>
                <a:prstClr val="white"/>
              </a:solidFill>
              <a:latin typeface="Trebuchet MS"/>
              <a:ea typeface="HG丸ｺﾞｼｯｸM-PRO" panose="020F0600000000000000" pitchFamily="50" charset="-128"/>
            </a:endParaRPr>
          </a:p>
        </p:txBody>
      </p:sp>
      <p:sp>
        <p:nvSpPr>
          <p:cNvPr id="11" name="四角形: 角を丸くする 10">
            <a:extLst>
              <a:ext uri="{FF2B5EF4-FFF2-40B4-BE49-F238E27FC236}">
                <a16:creationId xmlns:a16="http://schemas.microsoft.com/office/drawing/2014/main" id="{8C5059AB-0BD1-95BF-280F-73609D014B47}"/>
              </a:ext>
            </a:extLst>
          </p:cNvPr>
          <p:cNvSpPr/>
          <p:nvPr/>
        </p:nvSpPr>
        <p:spPr>
          <a:xfrm>
            <a:off x="1591734" y="4675399"/>
            <a:ext cx="9482666" cy="794693"/>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14377" fontAlgn="base">
              <a:spcBef>
                <a:spcPct val="0"/>
              </a:spcBef>
              <a:spcAft>
                <a:spcPct val="0"/>
              </a:spcAft>
              <a:defRPr/>
            </a:pPr>
            <a:r>
              <a:rPr lang="ja-JP" altLang="en-US" sz="2400" dirty="0">
                <a:solidFill>
                  <a:prstClr val="white"/>
                </a:solidFill>
                <a:latin typeface="Trebuchet MS"/>
                <a:ea typeface="HG丸ｺﾞｼｯｸM-PRO" panose="020F0600000000000000" pitchFamily="50" charset="-128"/>
              </a:rPr>
              <a:t>希望者への個別相談実施</a:t>
            </a:r>
            <a:r>
              <a:rPr lang="en-US" altLang="ja-JP" sz="2400" dirty="0">
                <a:solidFill>
                  <a:prstClr val="white"/>
                </a:solidFill>
                <a:latin typeface="Trebuchet MS"/>
                <a:ea typeface="HG丸ｺﾞｼｯｸM-PRO" panose="020F0600000000000000" pitchFamily="50" charset="-128"/>
              </a:rPr>
              <a:t>【</a:t>
            </a:r>
            <a:r>
              <a:rPr lang="ja-JP" altLang="en-US" sz="2400" dirty="0">
                <a:solidFill>
                  <a:prstClr val="white"/>
                </a:solidFill>
                <a:latin typeface="Trebuchet MS"/>
                <a:ea typeface="HG丸ｺﾞｼｯｸM-PRO" panose="020F0600000000000000" pitchFamily="50" charset="-128"/>
              </a:rPr>
              <a:t>ビジネスに繋がりやすい</a:t>
            </a:r>
            <a:r>
              <a:rPr lang="en-US" altLang="ja-JP" sz="2400" dirty="0">
                <a:solidFill>
                  <a:prstClr val="white"/>
                </a:solidFill>
                <a:latin typeface="Trebuchet MS"/>
                <a:ea typeface="HG丸ｺﾞｼｯｸM-PRO" panose="020F0600000000000000" pitchFamily="50" charset="-128"/>
              </a:rPr>
              <a:t>】</a:t>
            </a:r>
            <a:endParaRPr lang="ja-JP" altLang="en-US" sz="2400" dirty="0">
              <a:solidFill>
                <a:prstClr val="white"/>
              </a:solidFill>
              <a:latin typeface="Trebuchet MS"/>
              <a:ea typeface="HG丸ｺﾞｼｯｸM-PRO" panose="020F0600000000000000" pitchFamily="50" charset="-128"/>
            </a:endParaRPr>
          </a:p>
        </p:txBody>
      </p:sp>
      <p:cxnSp>
        <p:nvCxnSpPr>
          <p:cNvPr id="12" name="直線コネクタ 11">
            <a:extLst>
              <a:ext uri="{FF2B5EF4-FFF2-40B4-BE49-F238E27FC236}">
                <a16:creationId xmlns:a16="http://schemas.microsoft.com/office/drawing/2014/main" id="{D05CD31C-7FF0-2E7D-B5E2-E43DE1B4FAA8}"/>
              </a:ext>
            </a:extLst>
          </p:cNvPr>
          <p:cNvCxnSpPr/>
          <p:nvPr/>
        </p:nvCxnSpPr>
        <p:spPr>
          <a:xfrm>
            <a:off x="1528490" y="63563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3948897C-2B1E-AF8E-3034-908E862A3CAB}"/>
              </a:ext>
            </a:extLst>
          </p:cNvPr>
          <p:cNvCxnSpPr/>
          <p:nvPr/>
        </p:nvCxnSpPr>
        <p:spPr>
          <a:xfrm>
            <a:off x="1591734" y="861485"/>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33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5775502"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パパマママネティセミナー　</a:t>
              </a:r>
              <a:r>
                <a:rPr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a:t>
              </a:r>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参考　実績値</a:t>
              </a:r>
              <a:r>
                <a:rPr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
        <p:nvSpPr>
          <p:cNvPr id="10" name="テキスト ボックス 9">
            <a:extLst>
              <a:ext uri="{FF2B5EF4-FFF2-40B4-BE49-F238E27FC236}">
                <a16:creationId xmlns:a16="http://schemas.microsoft.com/office/drawing/2014/main" id="{B339604D-A1A4-BDFE-1D27-915B22C98E0E}"/>
              </a:ext>
            </a:extLst>
          </p:cNvPr>
          <p:cNvSpPr txBox="1"/>
          <p:nvPr/>
        </p:nvSpPr>
        <p:spPr>
          <a:xfrm>
            <a:off x="150803" y="1137977"/>
            <a:ext cx="11649452" cy="6370975"/>
          </a:xfrm>
          <a:prstGeom prst="rect">
            <a:avLst/>
          </a:prstGeom>
          <a:noFill/>
        </p:spPr>
        <p:txBody>
          <a:bodyPr wrap="square">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・神奈川県鎌倉市・茅ヶ崎市</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チラシ配布枚数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48000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枚　参加人数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126</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名　参加率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0.26</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個別相談移行率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38</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名　移行率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最終</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AC</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280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・東京都町田市・八王子市</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チラシ配布枚数　</a:t>
            </a:r>
            <a:r>
              <a:rPr lang="en-US" altLang="ja-JP"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65000</a:t>
            </a:r>
            <a:r>
              <a:rPr lang="ja-JP" altLang="en-US"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枚　参加人数　</a:t>
            </a:r>
            <a:r>
              <a:rPr lang="en-US" altLang="ja-JP"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148</a:t>
            </a:r>
            <a:r>
              <a:rPr lang="ja-JP" altLang="en-US"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名　参加率　</a:t>
            </a:r>
            <a:r>
              <a:rPr lang="en-US" altLang="ja-JP"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0.22%</a:t>
            </a: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個別相談移行率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45</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名　移行率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29</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最終</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AC</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580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・広島県福山市</a:t>
            </a:r>
            <a:endParaRPr lang="en-US" altLang="ja-JP" sz="2400" b="1" dirty="0">
              <a:solidFill>
                <a:schemeClr val="tx2"/>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チラシ配布枚数　</a:t>
            </a:r>
            <a:r>
              <a:rPr lang="en-US" altLang="ja-JP"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20000</a:t>
            </a:r>
            <a:r>
              <a:rPr lang="ja-JP" altLang="en-US"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枚　参加人数　</a:t>
            </a:r>
            <a:r>
              <a:rPr lang="en-US" altLang="ja-JP"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42</a:t>
            </a:r>
            <a:r>
              <a:rPr lang="ja-JP" altLang="en-US"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名　参加率　</a:t>
            </a:r>
            <a:r>
              <a:rPr lang="en-US" altLang="ja-JP" sz="2400" b="1" dirty="0">
                <a:solidFill>
                  <a:schemeClr val="accent1">
                    <a:lumMod val="75000"/>
                  </a:schemeClr>
                </a:solidFill>
                <a:latin typeface="UD デジタル 教科書体 N-R" panose="02020400000000000000" pitchFamily="17" charset="-128"/>
                <a:ea typeface="UD デジタル 教科書体 N-R" panose="02020400000000000000" pitchFamily="17" charset="-128"/>
              </a:rPr>
              <a:t>0.21%</a:t>
            </a: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個別相談移行率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14</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名　移行率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33</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最終</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AC</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160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　　　　　　　　　　　　　　　　　　　　　　</a:t>
            </a:r>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など実績多数</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0536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9663-3D87-B0F4-0487-2635AAD8222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B8FC19B-0833-64F9-3F58-DA25B1115BD0}"/>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2414189D-2706-C628-D5DD-A970DFCD8977}"/>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0EDBA711-9236-8D3A-E8CA-D69B65DA75E7}"/>
              </a:ext>
            </a:extLst>
          </p:cNvPr>
          <p:cNvGrpSpPr/>
          <p:nvPr/>
        </p:nvGrpSpPr>
        <p:grpSpPr>
          <a:xfrm>
            <a:off x="1717498" y="389005"/>
            <a:ext cx="5775502" cy="286195"/>
            <a:chOff x="1914317" y="1250155"/>
            <a:chExt cx="2293789" cy="286195"/>
          </a:xfrm>
        </p:grpSpPr>
        <p:sp>
          <p:nvSpPr>
            <p:cNvPr id="7" name="正方形/長方形 6">
              <a:extLst>
                <a:ext uri="{FF2B5EF4-FFF2-40B4-BE49-F238E27FC236}">
                  <a16:creationId xmlns:a16="http://schemas.microsoft.com/office/drawing/2014/main" id="{26109503-A3E6-409B-6BB2-CFFF31881951}"/>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1C833A02-2BCB-C656-16BE-DC494140BE26}"/>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パパマママネティセミナー　</a:t>
              </a:r>
              <a:r>
                <a:rPr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a:t>
              </a:r>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参考　実績値</a:t>
              </a:r>
              <a:r>
                <a:rPr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pic>
        <p:nvPicPr>
          <p:cNvPr id="2" name="図 1">
            <a:extLst>
              <a:ext uri="{FF2B5EF4-FFF2-40B4-BE49-F238E27FC236}">
                <a16:creationId xmlns:a16="http://schemas.microsoft.com/office/drawing/2014/main" id="{D4D062DA-CA12-C909-5658-51B2BC71F957}"/>
              </a:ext>
            </a:extLst>
          </p:cNvPr>
          <p:cNvPicPr>
            <a:picLocks noChangeAspect="1"/>
          </p:cNvPicPr>
          <p:nvPr/>
        </p:nvPicPr>
        <p:blipFill>
          <a:blip r:embed="rId3"/>
          <a:stretch>
            <a:fillRect/>
          </a:stretch>
        </p:blipFill>
        <p:spPr>
          <a:xfrm>
            <a:off x="923513" y="1435195"/>
            <a:ext cx="10667354" cy="5055630"/>
          </a:xfrm>
          <a:prstGeom prst="rect">
            <a:avLst/>
          </a:prstGeom>
        </p:spPr>
      </p:pic>
    </p:spTree>
    <p:extLst>
      <p:ext uri="{BB962C8B-B14F-4D97-AF65-F5344CB8AC3E}">
        <p14:creationId xmlns:p14="http://schemas.microsoft.com/office/powerpoint/2010/main" val="29148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2322-3EFA-92B4-0D05-7ED7D49DC32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116D1D-7999-C240-38AF-4B9A7E27B7F8}"/>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BBD63E0A-0E58-94D8-ABB4-5CC4E24215D3}"/>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EE3FCFDA-3E83-E91B-6D1B-51149029FEF5}"/>
              </a:ext>
            </a:extLst>
          </p:cNvPr>
          <p:cNvGrpSpPr/>
          <p:nvPr/>
        </p:nvGrpSpPr>
        <p:grpSpPr>
          <a:xfrm>
            <a:off x="1717498" y="389005"/>
            <a:ext cx="5775502" cy="286195"/>
            <a:chOff x="1914317" y="1250155"/>
            <a:chExt cx="2293789" cy="286195"/>
          </a:xfrm>
        </p:grpSpPr>
        <p:sp>
          <p:nvSpPr>
            <p:cNvPr id="7" name="正方形/長方形 6">
              <a:extLst>
                <a:ext uri="{FF2B5EF4-FFF2-40B4-BE49-F238E27FC236}">
                  <a16:creationId xmlns:a16="http://schemas.microsoft.com/office/drawing/2014/main" id="{AEB34FFE-4E31-FAEF-6F03-CCE186D4A52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9A924CE6-38A5-4FF6-A1E4-8D6646492491}"/>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パパマママネティセミナー　</a:t>
              </a:r>
              <a:r>
                <a:rPr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a:t>
              </a:r>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参考　実績値</a:t>
              </a:r>
              <a:r>
                <a:rPr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aphicFrame>
        <p:nvGraphicFramePr>
          <p:cNvPr id="2" name="表 1">
            <a:extLst>
              <a:ext uri="{FF2B5EF4-FFF2-40B4-BE49-F238E27FC236}">
                <a16:creationId xmlns:a16="http://schemas.microsoft.com/office/drawing/2014/main" id="{C8EFCB5D-9E17-136D-D5C6-6A9118B626BC}"/>
              </a:ext>
            </a:extLst>
          </p:cNvPr>
          <p:cNvGraphicFramePr>
            <a:graphicFrameLocks noGrp="1"/>
          </p:cNvGraphicFramePr>
          <p:nvPr>
            <p:extLst>
              <p:ext uri="{D42A27DB-BD31-4B8C-83A1-F6EECF244321}">
                <p14:modId xmlns:p14="http://schemas.microsoft.com/office/powerpoint/2010/main" val="2574866749"/>
              </p:ext>
            </p:extLst>
          </p:nvPr>
        </p:nvGraphicFramePr>
        <p:xfrm>
          <a:off x="1090084" y="1073201"/>
          <a:ext cx="10238317" cy="5314384"/>
        </p:xfrm>
        <a:graphic>
          <a:graphicData uri="http://schemas.openxmlformats.org/drawingml/2006/table">
            <a:tbl>
              <a:tblPr>
                <a:tableStyleId>{5C22544A-7EE6-4342-B048-85BDC9FD1C3A}</a:tableStyleId>
              </a:tblPr>
              <a:tblGrid>
                <a:gridCol w="2287000">
                  <a:extLst>
                    <a:ext uri="{9D8B030D-6E8A-4147-A177-3AD203B41FA5}">
                      <a16:colId xmlns:a16="http://schemas.microsoft.com/office/drawing/2014/main" val="518011962"/>
                    </a:ext>
                  </a:extLst>
                </a:gridCol>
                <a:gridCol w="1834922">
                  <a:extLst>
                    <a:ext uri="{9D8B030D-6E8A-4147-A177-3AD203B41FA5}">
                      <a16:colId xmlns:a16="http://schemas.microsoft.com/office/drawing/2014/main" val="3525839991"/>
                    </a:ext>
                  </a:extLst>
                </a:gridCol>
                <a:gridCol w="2792267">
                  <a:extLst>
                    <a:ext uri="{9D8B030D-6E8A-4147-A177-3AD203B41FA5}">
                      <a16:colId xmlns:a16="http://schemas.microsoft.com/office/drawing/2014/main" val="3651475998"/>
                    </a:ext>
                  </a:extLst>
                </a:gridCol>
                <a:gridCol w="3324128">
                  <a:extLst>
                    <a:ext uri="{9D8B030D-6E8A-4147-A177-3AD203B41FA5}">
                      <a16:colId xmlns:a16="http://schemas.microsoft.com/office/drawing/2014/main" val="1646651596"/>
                    </a:ext>
                  </a:extLst>
                </a:gridCol>
              </a:tblGrid>
              <a:tr h="332149">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単位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千葉市</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宮崎市・日南市</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446804072"/>
                  </a:ext>
                </a:extLst>
              </a:tr>
              <a:tr h="332149">
                <a:tc>
                  <a:txBody>
                    <a:bodyPr/>
                    <a:lstStyle/>
                    <a:p>
                      <a:pPr algn="l" fontAlgn="ctr"/>
                      <a:r>
                        <a:rPr lang="ja-JP" altLang="en-US" sz="1100" u="none" strike="noStrike">
                          <a:effectLst/>
                        </a:rPr>
                        <a:t>人口</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970,000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450,000 </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12395637"/>
                  </a:ext>
                </a:extLst>
              </a:tr>
              <a:tr h="332149">
                <a:tc>
                  <a:txBody>
                    <a:bodyPr/>
                    <a:lstStyle/>
                    <a:p>
                      <a:pPr algn="l" fontAlgn="ctr"/>
                      <a:r>
                        <a:rPr lang="zh-CN" altLang="en-US" sz="1100" u="none" strike="noStrike">
                          <a:effectLst/>
                        </a:rPr>
                        <a:t>小学校　児童数</a:t>
                      </a:r>
                      <a:endParaRPr lang="zh-CN"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51,000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28,000 </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132326932"/>
                  </a:ext>
                </a:extLst>
              </a:tr>
              <a:tr h="332149">
                <a:tc>
                  <a:txBody>
                    <a:bodyPr/>
                    <a:lstStyle/>
                    <a:p>
                      <a:pPr algn="l" fontAlgn="ctr"/>
                      <a:r>
                        <a:rPr lang="ja-JP" altLang="en-US" sz="1100" u="none" strike="noStrike">
                          <a:effectLst/>
                        </a:rPr>
                        <a:t>未就学児</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43,000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18,000 </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383212310"/>
                  </a:ext>
                </a:extLst>
              </a:tr>
              <a:tr h="332149">
                <a:tc>
                  <a:txBody>
                    <a:bodyPr/>
                    <a:lstStyle/>
                    <a:p>
                      <a:pPr algn="l" fontAlgn="ctr"/>
                      <a:r>
                        <a:rPr lang="ja-JP" altLang="en-US" sz="1100" u="none" strike="noStrike">
                          <a:effectLst/>
                        </a:rPr>
                        <a:t>区数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dirty="0">
                          <a:effectLst/>
                        </a:rPr>
                        <a:t>　</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6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4149470705"/>
                  </a:ext>
                </a:extLst>
              </a:tr>
              <a:tr h="332149">
                <a:tc>
                  <a:txBody>
                    <a:bodyPr/>
                    <a:lstStyle/>
                    <a:p>
                      <a:pPr algn="l" fontAlgn="ctr"/>
                      <a:r>
                        <a:rPr lang="ja-JP" altLang="en-US" sz="1100" u="none" strike="noStrike">
                          <a:effectLst/>
                        </a:rPr>
                        <a:t>開催区数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3 </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279746700"/>
                  </a:ext>
                </a:extLst>
              </a:tr>
              <a:tr h="332149">
                <a:tc>
                  <a:txBody>
                    <a:bodyPr/>
                    <a:lstStyle/>
                    <a:p>
                      <a:pPr algn="l" fontAlgn="ctr"/>
                      <a:r>
                        <a:rPr lang="ja-JP" altLang="en-US" sz="1100" u="none" strike="noStrike" dirty="0">
                          <a:effectLst/>
                        </a:rPr>
                        <a:t>開催回数</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en-US" altLang="ja-JP" sz="1100" u="none" strike="noStrike">
                          <a:effectLst/>
                        </a:rPr>
                        <a:t>3</a:t>
                      </a:r>
                      <a:r>
                        <a:rPr lang="ja-JP" altLang="en-US" sz="1100" u="none" strike="noStrike">
                          <a:effectLst/>
                        </a:rPr>
                        <a:t>か月に一度</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579253662"/>
                  </a:ext>
                </a:extLst>
              </a:tr>
              <a:tr h="332149">
                <a:tc>
                  <a:txBody>
                    <a:bodyPr/>
                    <a:lstStyle/>
                    <a:p>
                      <a:pPr algn="l" fontAlgn="ctr"/>
                      <a:r>
                        <a:rPr lang="ja-JP" altLang="en-US" sz="1100" u="none" strike="noStrike">
                          <a:effectLst/>
                        </a:rPr>
                        <a:t>チラシ配布数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枚</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60,000 </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46,000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162614512"/>
                  </a:ext>
                </a:extLst>
              </a:tr>
              <a:tr h="332149">
                <a:tc>
                  <a:txBody>
                    <a:bodyPr/>
                    <a:lstStyle/>
                    <a:p>
                      <a:pPr algn="l" fontAlgn="ctr"/>
                      <a:r>
                        <a:rPr lang="ja-JP" altLang="en-US" sz="1100" u="none" strike="noStrike">
                          <a:effectLst/>
                        </a:rPr>
                        <a:t>反応率</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0.22%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0.27%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348953414"/>
                  </a:ext>
                </a:extLst>
              </a:tr>
              <a:tr h="332149">
                <a:tc>
                  <a:txBody>
                    <a:bodyPr/>
                    <a:lstStyle/>
                    <a:p>
                      <a:pPr algn="l" fontAlgn="ctr"/>
                      <a:r>
                        <a:rPr lang="ja-JP" altLang="en-US" sz="1100" u="none" strike="noStrike">
                          <a:effectLst/>
                        </a:rPr>
                        <a:t>参加人数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132</a:t>
                      </a:r>
                      <a:r>
                        <a:rPr lang="ja-JP" altLang="en-US" sz="1100" u="none" strike="noStrike">
                          <a:effectLst/>
                        </a:rPr>
                        <a:t>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124</a:t>
                      </a:r>
                      <a:r>
                        <a:rPr lang="ja-JP" altLang="en-US" sz="1100" u="none" strike="noStrike" dirty="0">
                          <a:effectLst/>
                        </a:rPr>
                        <a:t>人</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936060400"/>
                  </a:ext>
                </a:extLst>
              </a:tr>
              <a:tr h="332149">
                <a:tc>
                  <a:txBody>
                    <a:bodyPr/>
                    <a:lstStyle/>
                    <a:p>
                      <a:pPr algn="l" fontAlgn="ctr"/>
                      <a:r>
                        <a:rPr lang="zh-TW" altLang="en-US" sz="1100" u="none" strike="noStrike">
                          <a:effectLst/>
                        </a:rPr>
                        <a:t>個別相談移行率</a:t>
                      </a:r>
                      <a:endParaRPr lang="zh-TW"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31%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26%</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335315978"/>
                  </a:ext>
                </a:extLst>
              </a:tr>
              <a:tr h="332149">
                <a:tc>
                  <a:txBody>
                    <a:bodyPr/>
                    <a:lstStyle/>
                    <a:p>
                      <a:pPr algn="l" fontAlgn="ctr"/>
                      <a:r>
                        <a:rPr lang="ja-JP" altLang="en-US" sz="1100" u="none" strike="noStrike">
                          <a:effectLst/>
                        </a:rPr>
                        <a:t>個別相談数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40</a:t>
                      </a:r>
                      <a:r>
                        <a:rPr lang="ja-JP" altLang="en-US" sz="1100" u="none" strike="noStrike">
                          <a:effectLst/>
                        </a:rPr>
                        <a:t>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32</a:t>
                      </a:r>
                      <a:r>
                        <a:rPr lang="ja-JP" altLang="en-US" sz="1100" u="none" strike="noStrike" dirty="0">
                          <a:effectLst/>
                        </a:rPr>
                        <a:t>人</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932874722"/>
                  </a:ext>
                </a:extLst>
              </a:tr>
              <a:tr h="332149">
                <a:tc>
                  <a:txBody>
                    <a:bodyPr/>
                    <a:lstStyle/>
                    <a:p>
                      <a:pPr algn="l" fontAlgn="ctr"/>
                      <a:r>
                        <a:rPr lang="ja-JP" altLang="en-US" sz="1100" u="none" strike="noStrike">
                          <a:effectLst/>
                        </a:rPr>
                        <a:t>契約率</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a:effectLst/>
                        </a:rPr>
                        <a:t>40%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56%</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396110742"/>
                  </a:ext>
                </a:extLst>
              </a:tr>
              <a:tr h="332149">
                <a:tc>
                  <a:txBody>
                    <a:bodyPr/>
                    <a:lstStyle/>
                    <a:p>
                      <a:pPr algn="l" fontAlgn="ctr"/>
                      <a:r>
                        <a:rPr lang="ja-JP" altLang="en-US" sz="1100" u="none" strike="noStrike">
                          <a:effectLst/>
                        </a:rPr>
                        <a:t>契約件数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24</a:t>
                      </a:r>
                      <a:r>
                        <a:rPr lang="ja-JP" altLang="en-US" sz="1100" u="none" strike="noStrike" dirty="0">
                          <a:effectLst/>
                        </a:rPr>
                        <a:t>世帯</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16</a:t>
                      </a:r>
                      <a:r>
                        <a:rPr lang="ja-JP" altLang="en-US" sz="1100" u="none" strike="noStrike" dirty="0">
                          <a:effectLst/>
                        </a:rPr>
                        <a:t>世帯</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982964578"/>
                  </a:ext>
                </a:extLst>
              </a:tr>
              <a:tr h="332149">
                <a:tc>
                  <a:txBody>
                    <a:bodyPr/>
                    <a:lstStyle/>
                    <a:p>
                      <a:pPr algn="l" fontAlgn="ctr"/>
                      <a:r>
                        <a:rPr lang="ja-JP" altLang="en-US" sz="1100" u="none" strike="noStrike">
                          <a:effectLst/>
                        </a:rPr>
                        <a:t>平均単価</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円</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520,000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230,000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597632354"/>
                  </a:ext>
                </a:extLst>
              </a:tr>
              <a:tr h="332149">
                <a:tc>
                  <a:txBody>
                    <a:bodyPr/>
                    <a:lstStyle/>
                    <a:p>
                      <a:pPr algn="l" fontAlgn="ctr"/>
                      <a:r>
                        <a:rPr lang="ja-JP" altLang="en-US" sz="1100" u="none" strike="noStrike">
                          <a:effectLst/>
                        </a:rPr>
                        <a:t>手数料</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l" fontAlgn="ctr"/>
                      <a:r>
                        <a:rPr lang="ja-JP" altLang="en-US" sz="1100" u="none" strike="noStrike">
                          <a:effectLst/>
                        </a:rPr>
                        <a:t>円</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5,500,000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1100" u="none" strike="noStrike" dirty="0">
                          <a:effectLst/>
                        </a:rPr>
                        <a:t>2,380,000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752229718"/>
                  </a:ext>
                </a:extLst>
              </a:tr>
            </a:tbl>
          </a:graphicData>
        </a:graphic>
      </p:graphicFrame>
    </p:spTree>
    <p:extLst>
      <p:ext uri="{BB962C8B-B14F-4D97-AF65-F5344CB8AC3E}">
        <p14:creationId xmlns:p14="http://schemas.microsoft.com/office/powerpoint/2010/main" val="29641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7BBDC-44BC-D28B-D782-32CBD863FC60}"/>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68673999-7167-0D50-0F72-B8F1CBB32D3D}"/>
              </a:ext>
            </a:extLst>
          </p:cNvPr>
          <p:cNvSpPr/>
          <p:nvPr/>
        </p:nvSpPr>
        <p:spPr>
          <a:xfrm>
            <a:off x="598321" y="4045790"/>
            <a:ext cx="10814426" cy="226012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1611CEF-8396-05B6-E799-EABF3A566888}"/>
              </a:ext>
            </a:extLst>
          </p:cNvPr>
          <p:cNvSpPr/>
          <p:nvPr/>
        </p:nvSpPr>
        <p:spPr>
          <a:xfrm>
            <a:off x="727717" y="1567339"/>
            <a:ext cx="7286223" cy="1947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D4272718-3CF6-6BC4-4FB3-36E608267CBC}"/>
              </a:ext>
            </a:extLst>
          </p:cNvPr>
          <p:cNvSpPr>
            <a:spLocks noGrp="1"/>
          </p:cNvSpPr>
          <p:nvPr>
            <p:ph type="sldNum" sz="quarter" idx="12"/>
          </p:nvPr>
        </p:nvSpPr>
        <p:spPr/>
        <p:txBody>
          <a:bodyPr/>
          <a:lstStyle/>
          <a:p>
            <a:fld id="{94A740F8-70F4-174E-A393-1861670FBC7F}" type="slidenum">
              <a:rPr kumimoji="1" lang="ja-JP" altLang="en-US" smtClean="0"/>
              <a:t>1</a:t>
            </a:fld>
            <a:endParaRPr kumimoji="1" lang="ja-JP" altLang="en-US" dirty="0"/>
          </a:p>
        </p:txBody>
      </p:sp>
      <p:sp>
        <p:nvSpPr>
          <p:cNvPr id="3" name="タイトル 5">
            <a:extLst>
              <a:ext uri="{FF2B5EF4-FFF2-40B4-BE49-F238E27FC236}">
                <a16:creationId xmlns:a16="http://schemas.microsoft.com/office/drawing/2014/main" id="{83FA9E87-F336-CF10-9B72-C2B00A68264C}"/>
              </a:ext>
            </a:extLst>
          </p:cNvPr>
          <p:cNvSpPr txBox="1">
            <a:spLocks/>
          </p:cNvSpPr>
          <p:nvPr/>
        </p:nvSpPr>
        <p:spPr>
          <a:xfrm>
            <a:off x="598321" y="1364006"/>
            <a:ext cx="7774420" cy="6014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404040"/>
                </a:solidFill>
                <a:latin typeface="UD デジタル 教科書体 N-R" panose="02020400000000000000" pitchFamily="17" charset="-128"/>
                <a:ea typeface="UD デジタル 教科書体 N-R" panose="02020400000000000000" pitchFamily="17" charset="-128"/>
              </a:rPr>
              <a:t>日本に正しい投資の考え方を根付かせる</a:t>
            </a:r>
            <a:endParaRPr lang="en-US" altLang="ja-JP" sz="32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5" name="タイトル 5">
            <a:extLst>
              <a:ext uri="{FF2B5EF4-FFF2-40B4-BE49-F238E27FC236}">
                <a16:creationId xmlns:a16="http://schemas.microsoft.com/office/drawing/2014/main" id="{69955B80-9B0E-135E-0C88-B387A55DD151}"/>
              </a:ext>
            </a:extLst>
          </p:cNvPr>
          <p:cNvSpPr txBox="1">
            <a:spLocks/>
          </p:cNvSpPr>
          <p:nvPr/>
        </p:nvSpPr>
        <p:spPr>
          <a:xfrm>
            <a:off x="1268305" y="2298846"/>
            <a:ext cx="2234018" cy="3925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rPr>
              <a:t>2018</a:t>
            </a:r>
            <a:r>
              <a:rPr lang="ja-JP" altLang="en-US" sz="2800" b="1" dirty="0">
                <a:solidFill>
                  <a:srgbClr val="404040"/>
                </a:solidFill>
                <a:latin typeface="UD デジタル 教科書体 N-R" panose="02020400000000000000" pitchFamily="17" charset="-128"/>
                <a:ea typeface="UD デジタル 教科書体 N-R" panose="02020400000000000000" pitchFamily="17" charset="-128"/>
              </a:rPr>
              <a:t>年設立</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7" name="タイトル 5">
            <a:extLst>
              <a:ext uri="{FF2B5EF4-FFF2-40B4-BE49-F238E27FC236}">
                <a16:creationId xmlns:a16="http://schemas.microsoft.com/office/drawing/2014/main" id="{041341A0-99EE-5F09-D214-E35BE9921673}"/>
              </a:ext>
            </a:extLst>
          </p:cNvPr>
          <p:cNvSpPr txBox="1">
            <a:spLocks/>
          </p:cNvSpPr>
          <p:nvPr/>
        </p:nvSpPr>
        <p:spPr>
          <a:xfrm>
            <a:off x="1570228" y="2775959"/>
            <a:ext cx="8772841" cy="8437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投資に関する研修教育とコンサルティングによる啓蒙</a:t>
            </a:r>
          </a:p>
          <a:p>
            <a:r>
              <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投資診断士</a:t>
            </a:r>
            <a:r>
              <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資格の普及</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8" name="タイトル 5">
            <a:extLst>
              <a:ext uri="{FF2B5EF4-FFF2-40B4-BE49-F238E27FC236}">
                <a16:creationId xmlns:a16="http://schemas.microsoft.com/office/drawing/2014/main" id="{6D619A2D-B7A3-8E20-4C03-F56137967E25}"/>
              </a:ext>
            </a:extLst>
          </p:cNvPr>
          <p:cNvSpPr txBox="1">
            <a:spLocks/>
          </p:cNvSpPr>
          <p:nvPr/>
        </p:nvSpPr>
        <p:spPr>
          <a:xfrm>
            <a:off x="966382" y="4252897"/>
            <a:ext cx="10066803" cy="18459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i="0" dirty="0">
                <a:solidFill>
                  <a:srgbClr val="404040"/>
                </a:solidFill>
                <a:effectLst/>
                <a:latin typeface="UD デジタル 教科書体 N-R" panose="02020400000000000000" pitchFamily="17" charset="-128"/>
                <a:ea typeface="UD デジタル 教科書体 N-R" panose="02020400000000000000" pitchFamily="17" charset="-128"/>
              </a:rPr>
              <a:t>金融リテラシーが低いため、自分に合った投資方法が分からない、何となく怖いから始められない、、、</a:t>
            </a: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000" b="1" i="0" dirty="0">
                <a:solidFill>
                  <a:srgbClr val="404040"/>
                </a:solidFill>
                <a:effectLst/>
                <a:latin typeface="UD デジタル 教科書体 N-R" panose="02020400000000000000" pitchFamily="17" charset="-128"/>
                <a:ea typeface="UD デジタル 教科書体 N-R" panose="02020400000000000000" pitchFamily="17" charset="-128"/>
              </a:rPr>
              <a:t>投資を始めてみたい、分からなくて始められない、失敗・後悔したくない、</a:t>
            </a: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という方へ、正しい投資の知識を提供する人材を世の中に増やすために</a:t>
            </a:r>
            <a:endPar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投資診断士</a:t>
            </a:r>
            <a:r>
              <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という資格を作りました！</a:t>
            </a:r>
            <a:br>
              <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rPr>
            </a:b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8220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5775502"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パパマママネティセミナー　よくあるご質問</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
        <p:nvSpPr>
          <p:cNvPr id="10" name="テキスト ボックス 9">
            <a:extLst>
              <a:ext uri="{FF2B5EF4-FFF2-40B4-BE49-F238E27FC236}">
                <a16:creationId xmlns:a16="http://schemas.microsoft.com/office/drawing/2014/main" id="{B339604D-A1A4-BDFE-1D27-915B22C98E0E}"/>
              </a:ext>
            </a:extLst>
          </p:cNvPr>
          <p:cNvSpPr txBox="1"/>
          <p:nvPr/>
        </p:nvSpPr>
        <p:spPr>
          <a:xfrm>
            <a:off x="150803" y="1739111"/>
            <a:ext cx="11649452" cy="4893647"/>
          </a:xfrm>
          <a:prstGeom prst="rect">
            <a:avLst/>
          </a:prstGeom>
          <a:noFill/>
        </p:spPr>
        <p:txBody>
          <a:bodyPr wrap="square">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・セミナーチラシ配布枚数はどれぐらいですか？</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→約</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4</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万枚～が理想です。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・セミナー参加人数はどれぐらいですか？</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→チラシに対して</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0.15</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0.2</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％集客実績。</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・個別相談移行率はどれぐらいですか？</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→高い方で</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35</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％程度の実績あり。平均</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20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以上実績。</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・個別相談への誘導方法は？</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アンケートから？公式</a:t>
            </a:r>
            <a:r>
              <a:rPr lang="en-US" altLang="ja-JP" sz="2400" b="1" dirty="0">
                <a:latin typeface="UD デジタル 教科書体 N-R" panose="02020400000000000000" pitchFamily="17" charset="-128"/>
                <a:ea typeface="UD デジタル 教科書体 N-R" panose="02020400000000000000" pitchFamily="17" charset="-128"/>
              </a:rPr>
              <a:t>LINE</a:t>
            </a:r>
            <a:r>
              <a:rPr lang="ja-JP" altLang="en-US" sz="2400" b="1" dirty="0">
                <a:latin typeface="UD デジタル 教科書体 N-R" panose="02020400000000000000" pitchFamily="17" charset="-128"/>
                <a:ea typeface="UD デジタル 教科書体 N-R" panose="02020400000000000000" pitchFamily="17" charset="-128"/>
              </a:rPr>
              <a:t>？個別用フォーム？</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→様々な誘導方法あり。ご相談ください。公式</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LINE</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を推奨します！</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・司会はどうやってる？</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→心理学に基づいたスクリプトあり。</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・個別相談はオンラインですか？対面ですか？</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→ご自身の得意な方に誘導してくだ　　</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さい。</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5668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20</a:t>
            </a:fld>
            <a:endParaRPr kumimoji="1" lang="ja-JP" altLang="en-US"/>
          </a:p>
        </p:txBody>
      </p:sp>
      <p:grpSp>
        <p:nvGrpSpPr>
          <p:cNvPr id="9" name="グループ化 8">
            <a:extLst>
              <a:ext uri="{FF2B5EF4-FFF2-40B4-BE49-F238E27FC236}">
                <a16:creationId xmlns:a16="http://schemas.microsoft.com/office/drawing/2014/main" id="{C686CA91-156C-25ED-3188-10C9A7F32451}"/>
              </a:ext>
            </a:extLst>
          </p:cNvPr>
          <p:cNvGrpSpPr/>
          <p:nvPr/>
        </p:nvGrpSpPr>
        <p:grpSpPr>
          <a:xfrm>
            <a:off x="0" y="3180621"/>
            <a:ext cx="11656062" cy="1354138"/>
            <a:chOff x="0" y="3180621"/>
            <a:chExt cx="11656062" cy="1354138"/>
          </a:xfrm>
        </p:grpSpPr>
        <p:sp>
          <p:nvSpPr>
            <p:cNvPr id="52" name="矢印: 五方向 51">
              <a:extLst>
                <a:ext uri="{FF2B5EF4-FFF2-40B4-BE49-F238E27FC236}">
                  <a16:creationId xmlns:a16="http://schemas.microsoft.com/office/drawing/2014/main" id="{890184DA-441B-C7BF-4B48-5A6C2CC2CEE8}"/>
                </a:ext>
              </a:extLst>
            </p:cNvPr>
            <p:cNvSpPr/>
            <p:nvPr/>
          </p:nvSpPr>
          <p:spPr>
            <a:xfrm>
              <a:off x="0" y="3591630"/>
              <a:ext cx="11656062" cy="927956"/>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FF9DD0C-BAE4-1F52-4E5C-68FB31509A8D}"/>
                </a:ext>
              </a:extLst>
            </p:cNvPr>
            <p:cNvSpPr/>
            <p:nvPr/>
          </p:nvSpPr>
          <p:spPr>
            <a:xfrm>
              <a:off x="1611831" y="3183503"/>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a:extLst>
                <a:ext uri="{FF2B5EF4-FFF2-40B4-BE49-F238E27FC236}">
                  <a16:creationId xmlns:a16="http://schemas.microsoft.com/office/drawing/2014/main" id="{F0E3C31C-2785-E7E8-C39B-ACB2E620402A}"/>
                </a:ext>
              </a:extLst>
            </p:cNvPr>
            <p:cNvSpPr/>
            <p:nvPr/>
          </p:nvSpPr>
          <p:spPr>
            <a:xfrm>
              <a:off x="1463840" y="3180621"/>
              <a:ext cx="1260000" cy="1260000"/>
            </a:xfrm>
            <a:prstGeom prst="rect">
              <a:avLst/>
            </a:prstGeom>
            <a:solidFill>
              <a:srgbClr val="FFD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a:extLst>
                <a:ext uri="{FF2B5EF4-FFF2-40B4-BE49-F238E27FC236}">
                  <a16:creationId xmlns:a16="http://schemas.microsoft.com/office/drawing/2014/main" id="{8EC8FA53-FA07-D16B-0684-5AB008D4F8BF}"/>
                </a:ext>
              </a:extLst>
            </p:cNvPr>
            <p:cNvSpPr/>
            <p:nvPr/>
          </p:nvSpPr>
          <p:spPr>
            <a:xfrm flipV="1">
              <a:off x="2595454"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直角三角形 54">
              <a:extLst>
                <a:ext uri="{FF2B5EF4-FFF2-40B4-BE49-F238E27FC236}">
                  <a16:creationId xmlns:a16="http://schemas.microsoft.com/office/drawing/2014/main" id="{7D26DE0A-579A-8FE4-3AD6-F17F5246ADF2}"/>
                </a:ext>
              </a:extLst>
            </p:cNvPr>
            <p:cNvSpPr/>
            <p:nvPr/>
          </p:nvSpPr>
          <p:spPr>
            <a:xfrm flipH="1" flipV="1">
              <a:off x="1539408"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山形 55">
              <a:extLst>
                <a:ext uri="{FF2B5EF4-FFF2-40B4-BE49-F238E27FC236}">
                  <a16:creationId xmlns:a16="http://schemas.microsoft.com/office/drawing/2014/main" id="{41B5BC36-62E0-C38B-0EE6-4A810DD897B9}"/>
                </a:ext>
              </a:extLst>
            </p:cNvPr>
            <p:cNvSpPr/>
            <p:nvPr/>
          </p:nvSpPr>
          <p:spPr>
            <a:xfrm>
              <a:off x="10479579" y="3591630"/>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7" name="矢印: 山形 56">
              <a:extLst>
                <a:ext uri="{FF2B5EF4-FFF2-40B4-BE49-F238E27FC236}">
                  <a16:creationId xmlns:a16="http://schemas.microsoft.com/office/drawing/2014/main" id="{317D11A3-CABA-C7AD-0FBE-739F1D1E4541}"/>
                </a:ext>
              </a:extLst>
            </p:cNvPr>
            <p:cNvSpPr/>
            <p:nvPr/>
          </p:nvSpPr>
          <p:spPr>
            <a:xfrm>
              <a:off x="9921000" y="3598482"/>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5" name="TextBox 21">
              <a:extLst>
                <a:ext uri="{FF2B5EF4-FFF2-40B4-BE49-F238E27FC236}">
                  <a16:creationId xmlns:a16="http://schemas.microsoft.com/office/drawing/2014/main" id="{CBB8C8EB-AED8-E600-7CE8-DCA346B43E3F}"/>
                </a:ext>
              </a:extLst>
            </p:cNvPr>
            <p:cNvSpPr txBox="1"/>
            <p:nvPr/>
          </p:nvSpPr>
          <p:spPr>
            <a:xfrm>
              <a:off x="3124438" y="3733266"/>
              <a:ext cx="3416320"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提供できるもの</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6" name="TextBox 21">
              <a:extLst>
                <a:ext uri="{FF2B5EF4-FFF2-40B4-BE49-F238E27FC236}">
                  <a16:creationId xmlns:a16="http://schemas.microsoft.com/office/drawing/2014/main" id="{421A6FE5-DD5B-D2DF-4BCC-32D0349C289B}"/>
                </a:ext>
              </a:extLst>
            </p:cNvPr>
            <p:cNvSpPr txBox="1"/>
            <p:nvPr/>
          </p:nvSpPr>
          <p:spPr>
            <a:xfrm>
              <a:off x="1463840" y="3181444"/>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02</a:t>
              </a:r>
            </a:p>
          </p:txBody>
        </p:sp>
      </p:grpSp>
      <p:grpSp>
        <p:nvGrpSpPr>
          <p:cNvPr id="12" name="グループ化 11">
            <a:extLst>
              <a:ext uri="{FF2B5EF4-FFF2-40B4-BE49-F238E27FC236}">
                <a16:creationId xmlns:a16="http://schemas.microsoft.com/office/drawing/2014/main" id="{648324F4-D420-7C6D-5C2A-9E77196CD78D}"/>
              </a:ext>
            </a:extLst>
          </p:cNvPr>
          <p:cNvGrpSpPr/>
          <p:nvPr/>
        </p:nvGrpSpPr>
        <p:grpSpPr>
          <a:xfrm>
            <a:off x="1717498" y="389005"/>
            <a:ext cx="2086751" cy="286195"/>
            <a:chOff x="1914317" y="1250155"/>
            <a:chExt cx="2293789" cy="286195"/>
          </a:xfrm>
        </p:grpSpPr>
        <p:sp>
          <p:nvSpPr>
            <p:cNvPr id="13" name="正方形/長方形 12">
              <a:extLst>
                <a:ext uri="{FF2B5EF4-FFF2-40B4-BE49-F238E27FC236}">
                  <a16:creationId xmlns:a16="http://schemas.microsoft.com/office/drawing/2014/main" id="{83E0A737-C3C3-215B-9207-B9A47A05BC5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5">
              <a:extLst>
                <a:ext uri="{FF2B5EF4-FFF2-40B4-BE49-F238E27FC236}">
                  <a16:creationId xmlns:a16="http://schemas.microsoft.com/office/drawing/2014/main" id="{7ADB766C-994D-2E9E-A3FD-64214337591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398642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21</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具体的なセミナー講師への提供物　　　</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57701" y="1216119"/>
            <a:ext cx="5945482"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　</a:t>
              </a:r>
              <a:r>
                <a:rPr lang="ja-JP" altLang="en-US"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提供ツール・研修など</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16" name="テキスト ボックス 15">
            <a:extLst>
              <a:ext uri="{FF2B5EF4-FFF2-40B4-BE49-F238E27FC236}">
                <a16:creationId xmlns:a16="http://schemas.microsoft.com/office/drawing/2014/main" id="{1630E99F-9D74-5989-09E5-A7989540020F}"/>
              </a:ext>
            </a:extLst>
          </p:cNvPr>
          <p:cNvSpPr txBox="1"/>
          <p:nvPr/>
        </p:nvSpPr>
        <p:spPr>
          <a:xfrm>
            <a:off x="150803" y="1739111"/>
            <a:ext cx="11649452" cy="461665"/>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１，</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セミナーツールパワーポイント</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約１５０</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P</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のパワーポイント参考資料</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17" name="テキスト ボックス 16">
            <a:extLst>
              <a:ext uri="{FF2B5EF4-FFF2-40B4-BE49-F238E27FC236}">
                <a16:creationId xmlns:a16="http://schemas.microsoft.com/office/drawing/2014/main" id="{81340E2D-96D7-6B02-0852-434854F5B6C1}"/>
              </a:ext>
            </a:extLst>
          </p:cNvPr>
          <p:cNvSpPr txBox="1"/>
          <p:nvPr/>
        </p:nvSpPr>
        <p:spPr>
          <a:xfrm>
            <a:off x="150803" y="2795551"/>
            <a:ext cx="10615520" cy="461665"/>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３，</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セミナーのトークスクリプトや背景画像やメールのひな型など</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8EC6945A-7C26-9DFD-8CB1-A7680D956927}"/>
              </a:ext>
            </a:extLst>
          </p:cNvPr>
          <p:cNvSpPr txBox="1"/>
          <p:nvPr/>
        </p:nvSpPr>
        <p:spPr>
          <a:xfrm>
            <a:off x="150803" y="2325249"/>
            <a:ext cx="11649452" cy="461665"/>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２，教育委員会への後援依頼・報告</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全て投資診断協会で行います</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p:txBody>
      </p:sp>
      <p:sp>
        <p:nvSpPr>
          <p:cNvPr id="22" name="テキスト ボックス 21">
            <a:extLst>
              <a:ext uri="{FF2B5EF4-FFF2-40B4-BE49-F238E27FC236}">
                <a16:creationId xmlns:a16="http://schemas.microsoft.com/office/drawing/2014/main" id="{8EC6945A-7C26-9DFD-8CB1-A7680D956927}"/>
              </a:ext>
            </a:extLst>
          </p:cNvPr>
          <p:cNvSpPr txBox="1"/>
          <p:nvPr/>
        </p:nvSpPr>
        <p:spPr>
          <a:xfrm>
            <a:off x="144844" y="3285543"/>
            <a:ext cx="11649452" cy="830997"/>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４</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セミナー講師養成講座</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動画講座</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3" name="テキスト ボックス 22">
            <a:extLst>
              <a:ext uri="{FF2B5EF4-FFF2-40B4-BE49-F238E27FC236}">
                <a16:creationId xmlns:a16="http://schemas.microsoft.com/office/drawing/2014/main" id="{D09FA0B3-D2D5-9F88-E26E-D084B1FE8DBB}"/>
              </a:ext>
            </a:extLst>
          </p:cNvPr>
          <p:cNvSpPr txBox="1"/>
          <p:nvPr/>
        </p:nvSpPr>
        <p:spPr>
          <a:xfrm>
            <a:off x="150803" y="3783599"/>
            <a:ext cx="11649452" cy="461665"/>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５</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，集客支援（</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チラシ作成・チラシ配布）</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4" name="テキスト ボックス 23">
            <a:extLst>
              <a:ext uri="{FF2B5EF4-FFF2-40B4-BE49-F238E27FC236}">
                <a16:creationId xmlns:a16="http://schemas.microsoft.com/office/drawing/2014/main" id="{CFD3198F-2844-86DD-4E8B-4A7BB6190810}"/>
              </a:ext>
            </a:extLst>
          </p:cNvPr>
          <p:cNvSpPr txBox="1"/>
          <p:nvPr/>
        </p:nvSpPr>
        <p:spPr>
          <a:xfrm>
            <a:off x="150803" y="4267628"/>
            <a:ext cx="11649452" cy="461665"/>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６，</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参加者へのご案内や対応実施</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リマインドメールや問い合わせ窓口対応</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2727DB7A-290C-5A39-798F-DD37346EF86F}"/>
              </a:ext>
            </a:extLst>
          </p:cNvPr>
          <p:cNvSpPr txBox="1"/>
          <p:nvPr/>
        </p:nvSpPr>
        <p:spPr>
          <a:xfrm>
            <a:off x="150803" y="4751657"/>
            <a:ext cx="11649452" cy="830997"/>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７</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，司会動画スクリプト</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や個別相談フォームの相談</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作成依頼の場合は、別途費用</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CAACDBAF-10A9-C360-BE0A-DD431729E8D4}"/>
              </a:ext>
            </a:extLst>
          </p:cNvPr>
          <p:cNvSpPr txBox="1"/>
          <p:nvPr/>
        </p:nvSpPr>
        <p:spPr>
          <a:xfrm>
            <a:off x="271273" y="5692247"/>
            <a:ext cx="11649452" cy="1077218"/>
          </a:xfrm>
          <a:prstGeom prst="rect">
            <a:avLst/>
          </a:prstGeom>
          <a:noFill/>
        </p:spPr>
        <p:txBody>
          <a:bodyPr wrap="square">
            <a:spAutoFit/>
          </a:bodyPr>
          <a:lstStyle/>
          <a:p>
            <a:r>
              <a:rPr lang="ja-JP" altLang="en-US" sz="3200" b="1" dirty="0">
                <a:solidFill>
                  <a:srgbClr val="FF0000"/>
                </a:solidFill>
                <a:latin typeface="UD デジタル 教科書体 N-R" panose="02020400000000000000" pitchFamily="17" charset="-128"/>
                <a:ea typeface="UD デジタル 教科書体 N-R" panose="02020400000000000000" pitchFamily="17" charset="-128"/>
              </a:rPr>
              <a:t>セミナー講師のやる事は、基本的にセミナーを開催して話す！個別相談の案内をする！個別相談実施のみ！！</a:t>
            </a:r>
            <a:endParaRPr lang="en-US" altLang="ja-JP" sz="3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3278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22</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開催チラシ例</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チラシ例</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610AC7D2-206E-7658-3E69-46FF190A3D97}"/>
              </a:ext>
            </a:extLst>
          </p:cNvPr>
          <p:cNvPicPr>
            <a:picLocks noChangeAspect="1"/>
          </p:cNvPicPr>
          <p:nvPr/>
        </p:nvPicPr>
        <p:blipFill>
          <a:blip r:embed="rId3"/>
          <a:stretch>
            <a:fillRect/>
          </a:stretch>
        </p:blipFill>
        <p:spPr>
          <a:xfrm>
            <a:off x="4397073" y="1860145"/>
            <a:ext cx="2975486" cy="4542393"/>
          </a:xfrm>
          <a:prstGeom prst="rect">
            <a:avLst/>
          </a:prstGeom>
        </p:spPr>
      </p:pic>
      <p:pic>
        <p:nvPicPr>
          <p:cNvPr id="12" name="図 11">
            <a:extLst>
              <a:ext uri="{FF2B5EF4-FFF2-40B4-BE49-F238E27FC236}">
                <a16:creationId xmlns:a16="http://schemas.microsoft.com/office/drawing/2014/main" id="{7A0C078E-8033-8A81-AE8D-F79D7243E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71" y="1860145"/>
            <a:ext cx="2743200" cy="4554080"/>
          </a:xfrm>
          <a:prstGeom prst="rect">
            <a:avLst/>
          </a:prstGeom>
        </p:spPr>
      </p:pic>
      <p:pic>
        <p:nvPicPr>
          <p:cNvPr id="14" name="図 13">
            <a:extLst>
              <a:ext uri="{FF2B5EF4-FFF2-40B4-BE49-F238E27FC236}">
                <a16:creationId xmlns:a16="http://schemas.microsoft.com/office/drawing/2014/main" id="{DD89A0C4-DAA8-6BBB-CE75-4912EA3889D4}"/>
              </a:ext>
            </a:extLst>
          </p:cNvPr>
          <p:cNvPicPr>
            <a:picLocks noChangeAspect="1"/>
          </p:cNvPicPr>
          <p:nvPr/>
        </p:nvPicPr>
        <p:blipFill>
          <a:blip r:embed="rId5"/>
          <a:stretch>
            <a:fillRect/>
          </a:stretch>
        </p:blipFill>
        <p:spPr>
          <a:xfrm>
            <a:off x="538182" y="1833428"/>
            <a:ext cx="2975486" cy="4580797"/>
          </a:xfrm>
          <a:prstGeom prst="rect">
            <a:avLst/>
          </a:prstGeom>
        </p:spPr>
      </p:pic>
    </p:spTree>
    <p:extLst>
      <p:ext uri="{BB962C8B-B14F-4D97-AF65-F5344CB8AC3E}">
        <p14:creationId xmlns:p14="http://schemas.microsoft.com/office/powerpoint/2010/main" val="3448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23</a:t>
            </a:fld>
            <a:endParaRPr kumimoji="1" lang="ja-JP" altLang="en-US"/>
          </a:p>
        </p:txBody>
      </p:sp>
      <p:grpSp>
        <p:nvGrpSpPr>
          <p:cNvPr id="10" name="グループ化 9">
            <a:extLst>
              <a:ext uri="{FF2B5EF4-FFF2-40B4-BE49-F238E27FC236}">
                <a16:creationId xmlns:a16="http://schemas.microsoft.com/office/drawing/2014/main" id="{831734C1-1AE2-20D9-B511-04541B687901}"/>
              </a:ext>
            </a:extLst>
          </p:cNvPr>
          <p:cNvGrpSpPr/>
          <p:nvPr/>
        </p:nvGrpSpPr>
        <p:grpSpPr>
          <a:xfrm>
            <a:off x="0" y="2712290"/>
            <a:ext cx="11656062" cy="1509975"/>
            <a:chOff x="0" y="4860722"/>
            <a:chExt cx="11656062" cy="1509975"/>
          </a:xfrm>
        </p:grpSpPr>
        <p:sp>
          <p:nvSpPr>
            <p:cNvPr id="59" name="矢印: 五方向 58">
              <a:extLst>
                <a:ext uri="{FF2B5EF4-FFF2-40B4-BE49-F238E27FC236}">
                  <a16:creationId xmlns:a16="http://schemas.microsoft.com/office/drawing/2014/main" id="{87AF836D-61E0-D2B2-CB22-DA21B5BC5C58}"/>
                </a:ext>
              </a:extLst>
            </p:cNvPr>
            <p:cNvSpPr/>
            <p:nvPr/>
          </p:nvSpPr>
          <p:spPr>
            <a:xfrm>
              <a:off x="0" y="5271731"/>
              <a:ext cx="11656062" cy="927956"/>
            </a:xfrm>
            <a:prstGeom prst="homePlate">
              <a:avLst/>
            </a:prstGeom>
            <a:solidFill>
              <a:srgbClr val="CBA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752D327-60AC-FF62-82F4-10974D818FDC}"/>
                </a:ext>
              </a:extLst>
            </p:cNvPr>
            <p:cNvSpPr/>
            <p:nvPr/>
          </p:nvSpPr>
          <p:spPr>
            <a:xfrm>
              <a:off x="1621821" y="4942886"/>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C64E262-D575-1434-872C-738A8AE2DC50}"/>
                </a:ext>
              </a:extLst>
            </p:cNvPr>
            <p:cNvSpPr/>
            <p:nvPr/>
          </p:nvSpPr>
          <p:spPr>
            <a:xfrm>
              <a:off x="1463840" y="4860722"/>
              <a:ext cx="1260000" cy="1260000"/>
            </a:xfrm>
            <a:prstGeom prst="rect">
              <a:avLst/>
            </a:prstGeom>
            <a:solidFill>
              <a:srgbClr val="D0A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直角三角形 60">
              <a:extLst>
                <a:ext uri="{FF2B5EF4-FFF2-40B4-BE49-F238E27FC236}">
                  <a16:creationId xmlns:a16="http://schemas.microsoft.com/office/drawing/2014/main" id="{2A569BC9-EC67-8963-65C4-8709922E0D27}"/>
                </a:ext>
              </a:extLst>
            </p:cNvPr>
            <p:cNvSpPr/>
            <p:nvPr/>
          </p:nvSpPr>
          <p:spPr>
            <a:xfrm flipV="1">
              <a:off x="2595454"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直角三角形 61">
              <a:extLst>
                <a:ext uri="{FF2B5EF4-FFF2-40B4-BE49-F238E27FC236}">
                  <a16:creationId xmlns:a16="http://schemas.microsoft.com/office/drawing/2014/main" id="{AA3BCCC4-C8F2-1915-F30A-D5E9FE73F37A}"/>
                </a:ext>
              </a:extLst>
            </p:cNvPr>
            <p:cNvSpPr/>
            <p:nvPr/>
          </p:nvSpPr>
          <p:spPr>
            <a:xfrm flipH="1" flipV="1">
              <a:off x="1539408"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山形 62">
              <a:extLst>
                <a:ext uri="{FF2B5EF4-FFF2-40B4-BE49-F238E27FC236}">
                  <a16:creationId xmlns:a16="http://schemas.microsoft.com/office/drawing/2014/main" id="{51FD91A9-ACD4-C75C-D79E-158B11017AEA}"/>
                </a:ext>
              </a:extLst>
            </p:cNvPr>
            <p:cNvSpPr/>
            <p:nvPr/>
          </p:nvSpPr>
          <p:spPr>
            <a:xfrm>
              <a:off x="10479579" y="5271731"/>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4" name="矢印: 山形 63">
              <a:extLst>
                <a:ext uri="{FF2B5EF4-FFF2-40B4-BE49-F238E27FC236}">
                  <a16:creationId xmlns:a16="http://schemas.microsoft.com/office/drawing/2014/main" id="{CD8CB506-9592-1E0A-BF67-E44AE56EBBFC}"/>
                </a:ext>
              </a:extLst>
            </p:cNvPr>
            <p:cNvSpPr/>
            <p:nvPr/>
          </p:nvSpPr>
          <p:spPr>
            <a:xfrm>
              <a:off x="9921000" y="5278583"/>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7" name="TextBox 21">
              <a:extLst>
                <a:ext uri="{FF2B5EF4-FFF2-40B4-BE49-F238E27FC236}">
                  <a16:creationId xmlns:a16="http://schemas.microsoft.com/office/drawing/2014/main" id="{5C9E6002-8345-4635-AA8E-DF3DE37D16FF}"/>
                </a:ext>
              </a:extLst>
            </p:cNvPr>
            <p:cNvSpPr txBox="1"/>
            <p:nvPr/>
          </p:nvSpPr>
          <p:spPr>
            <a:xfrm>
              <a:off x="3124438" y="5416590"/>
              <a:ext cx="6288901"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受講費用・セミナー実施費用について</a:t>
              </a:r>
              <a:endParaRPr lang="en-US" altLang="ja-JP" sz="2800" b="1" dirty="0">
                <a:solidFill>
                  <a:schemeClr val="bg1"/>
                </a:solidFill>
                <a:latin typeface="UD デジタル 教科書体 N-R" panose="02020400000000000000" pitchFamily="17" charset="-128"/>
                <a:ea typeface="UD デジタル 教科書体 N-R" panose="02020400000000000000" pitchFamily="17" charset="-128"/>
              </a:endParaRPr>
            </a:p>
            <a:p>
              <a:endParaRPr lang="en-US" altLang="ja-JP" sz="28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8" name="TextBox 21">
              <a:extLst>
                <a:ext uri="{FF2B5EF4-FFF2-40B4-BE49-F238E27FC236}">
                  <a16:creationId xmlns:a16="http://schemas.microsoft.com/office/drawing/2014/main" id="{EB0D46E3-E197-37C8-5782-9FAD053C084B}"/>
                </a:ext>
              </a:extLst>
            </p:cNvPr>
            <p:cNvSpPr txBox="1"/>
            <p:nvPr/>
          </p:nvSpPr>
          <p:spPr>
            <a:xfrm>
              <a:off x="1463840" y="4864768"/>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03</a:t>
              </a:r>
            </a:p>
          </p:txBody>
        </p:sp>
      </p:grpSp>
      <p:grpSp>
        <p:nvGrpSpPr>
          <p:cNvPr id="12" name="グループ化 11">
            <a:extLst>
              <a:ext uri="{FF2B5EF4-FFF2-40B4-BE49-F238E27FC236}">
                <a16:creationId xmlns:a16="http://schemas.microsoft.com/office/drawing/2014/main" id="{648324F4-D420-7C6D-5C2A-9E77196CD78D}"/>
              </a:ext>
            </a:extLst>
          </p:cNvPr>
          <p:cNvGrpSpPr/>
          <p:nvPr/>
        </p:nvGrpSpPr>
        <p:grpSpPr>
          <a:xfrm>
            <a:off x="1717498" y="389005"/>
            <a:ext cx="2086751" cy="286195"/>
            <a:chOff x="1914317" y="1250155"/>
            <a:chExt cx="2293789" cy="286195"/>
          </a:xfrm>
        </p:grpSpPr>
        <p:sp>
          <p:nvSpPr>
            <p:cNvPr id="13" name="正方形/長方形 12">
              <a:extLst>
                <a:ext uri="{FF2B5EF4-FFF2-40B4-BE49-F238E27FC236}">
                  <a16:creationId xmlns:a16="http://schemas.microsoft.com/office/drawing/2014/main" id="{83E0A737-C3C3-215B-9207-B9A47A05BC5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5">
              <a:extLst>
                <a:ext uri="{FF2B5EF4-FFF2-40B4-BE49-F238E27FC236}">
                  <a16:creationId xmlns:a16="http://schemas.microsoft.com/office/drawing/2014/main" id="{7ADB766C-994D-2E9E-A3FD-64214337591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124581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FD71D-6A31-A83E-A524-3A8F42D7940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E332C0-B546-708D-551E-07ECB718C4FC}"/>
              </a:ext>
            </a:extLst>
          </p:cNvPr>
          <p:cNvSpPr>
            <a:spLocks noGrp="1"/>
          </p:cNvSpPr>
          <p:nvPr>
            <p:ph type="sldNum" sz="quarter" idx="12"/>
          </p:nvPr>
        </p:nvSpPr>
        <p:spPr/>
        <p:txBody>
          <a:bodyPr/>
          <a:lstStyle/>
          <a:p>
            <a:fld id="{94A740F8-70F4-174E-A393-1861670FBC7F}" type="slidenum">
              <a:rPr kumimoji="1" lang="ja-JP" altLang="en-US" smtClean="0"/>
              <a:t>24</a:t>
            </a:fld>
            <a:endParaRPr kumimoji="1" lang="ja-JP" altLang="en-US"/>
          </a:p>
        </p:txBody>
      </p:sp>
      <p:sp>
        <p:nvSpPr>
          <p:cNvPr id="15" name="TextBox 21">
            <a:extLst>
              <a:ext uri="{FF2B5EF4-FFF2-40B4-BE49-F238E27FC236}">
                <a16:creationId xmlns:a16="http://schemas.microsoft.com/office/drawing/2014/main" id="{42402602-CDF9-F7C7-40E2-33E68C164A5E}"/>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065BB228-859B-6539-67D4-D53B59168EA8}"/>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979430E-87D7-8E57-53B2-4E6BDCEB27EE}"/>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BACD581C-E2A5-3C64-BCC8-C7AD7E1EC4C4}"/>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パパマママネティ講師費用について</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E077FB15-68E7-3C96-4B2B-164586C379D8}"/>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BD4AF2B3-2FEB-6019-7ACA-CC09C9DFFA59}"/>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173244E-D0E5-51FA-86A6-A2F62667FB9C}"/>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参加費用やセミナー実施費用について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8127390-67B9-22F1-87F7-3D66BAC569C3}"/>
              </a:ext>
            </a:extLst>
          </p:cNvPr>
          <p:cNvSpPr txBox="1"/>
          <p:nvPr/>
        </p:nvSpPr>
        <p:spPr>
          <a:xfrm>
            <a:off x="144844" y="1809066"/>
            <a:ext cx="11649452" cy="4893647"/>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研修時費用</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・研修受講料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280</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,000</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円→</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220,000</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円</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税込み</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・年会費</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13,200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円</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税込み</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セミナー実施費用　</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・児童へのチラシ配布　</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2</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万人につき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110,000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円のセミナー運営費</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・チラシ印刷費・チラシ配布費用は実費</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例：チラシ</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5</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万枚　印刷費　約</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95,000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円　入稿費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5,000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円　デザイン費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10,000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円</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発送費　幼保・認定こども園、小学校含めて　</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280</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か所配布　実費約</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300,000</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円</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運営費は別途</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全て学校長や園長に「配ってあげたい」と思って頂けるようにキレイに可愛く梱包</a:t>
            </a:r>
            <a:endParaRPr lang="en-US" altLang="ja-JP" sz="2400" b="1" i="0" dirty="0">
              <a:solidFill>
                <a:srgbClr val="FF000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76258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5BB4-2888-CA3D-D456-DB3A1C4EA8F0}"/>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C13FDB7-AAE4-025C-3F61-260E630019C5}"/>
              </a:ext>
            </a:extLst>
          </p:cNvPr>
          <p:cNvSpPr>
            <a:spLocks noGrp="1"/>
          </p:cNvSpPr>
          <p:nvPr>
            <p:ph type="sldNum" sz="quarter" idx="12"/>
          </p:nvPr>
        </p:nvSpPr>
        <p:spPr/>
        <p:txBody>
          <a:bodyPr/>
          <a:lstStyle/>
          <a:p>
            <a:fld id="{94A740F8-70F4-174E-A393-1861670FBC7F}" type="slidenum">
              <a:rPr kumimoji="1" lang="ja-JP" altLang="en-US" smtClean="0"/>
              <a:t>25</a:t>
            </a:fld>
            <a:endParaRPr kumimoji="1" lang="ja-JP" altLang="en-US"/>
          </a:p>
        </p:txBody>
      </p:sp>
      <p:sp>
        <p:nvSpPr>
          <p:cNvPr id="15" name="TextBox 21">
            <a:extLst>
              <a:ext uri="{FF2B5EF4-FFF2-40B4-BE49-F238E27FC236}">
                <a16:creationId xmlns:a16="http://schemas.microsoft.com/office/drawing/2014/main" id="{772EC06B-4111-B824-CD5B-79F22586017B}"/>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45E68F05-6FD7-FF45-E841-3C78A390344F}"/>
              </a:ext>
            </a:extLst>
          </p:cNvPr>
          <p:cNvPicPr>
            <a:picLocks noChangeAspect="1"/>
          </p:cNvPicPr>
          <p:nvPr/>
        </p:nvPicPr>
        <p:blipFill>
          <a:blip r:embed="rId3"/>
          <a:stretch>
            <a:fillRect/>
          </a:stretch>
        </p:blipFill>
        <p:spPr>
          <a:xfrm>
            <a:off x="1589049" y="262467"/>
            <a:ext cx="4848301" cy="6392334"/>
          </a:xfrm>
          <a:prstGeom prst="rect">
            <a:avLst/>
          </a:prstGeom>
        </p:spPr>
      </p:pic>
      <p:pic>
        <p:nvPicPr>
          <p:cNvPr id="13" name="図 12">
            <a:extLst>
              <a:ext uri="{FF2B5EF4-FFF2-40B4-BE49-F238E27FC236}">
                <a16:creationId xmlns:a16="http://schemas.microsoft.com/office/drawing/2014/main" id="{C9EFD094-C3DA-879D-7606-D42A01787551}"/>
              </a:ext>
            </a:extLst>
          </p:cNvPr>
          <p:cNvPicPr>
            <a:picLocks noChangeAspect="1"/>
          </p:cNvPicPr>
          <p:nvPr/>
        </p:nvPicPr>
        <p:blipFill>
          <a:blip r:embed="rId4"/>
          <a:stretch>
            <a:fillRect/>
          </a:stretch>
        </p:blipFill>
        <p:spPr>
          <a:xfrm>
            <a:off x="6838382" y="262467"/>
            <a:ext cx="4848301" cy="6392334"/>
          </a:xfrm>
          <a:prstGeom prst="rect">
            <a:avLst/>
          </a:prstGeom>
        </p:spPr>
      </p:pic>
    </p:spTree>
    <p:extLst>
      <p:ext uri="{BB962C8B-B14F-4D97-AF65-F5344CB8AC3E}">
        <p14:creationId xmlns:p14="http://schemas.microsoft.com/office/powerpoint/2010/main" val="21013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051C6-8C1B-D5D1-4E7E-081E403496D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B2BBC6E-42E7-B596-7D49-F3026D1CAEEA}"/>
              </a:ext>
            </a:extLst>
          </p:cNvPr>
          <p:cNvSpPr>
            <a:spLocks noGrp="1"/>
          </p:cNvSpPr>
          <p:nvPr>
            <p:ph type="sldNum" sz="quarter" idx="12"/>
          </p:nvPr>
        </p:nvSpPr>
        <p:spPr/>
        <p:txBody>
          <a:bodyPr/>
          <a:lstStyle/>
          <a:p>
            <a:fld id="{94A740F8-70F4-174E-A393-1861670FBC7F}" type="slidenum">
              <a:rPr kumimoji="1" lang="ja-JP" altLang="en-US" smtClean="0"/>
              <a:t>26</a:t>
            </a:fld>
            <a:endParaRPr kumimoji="1" lang="ja-JP" altLang="en-US"/>
          </a:p>
        </p:txBody>
      </p:sp>
      <p:sp>
        <p:nvSpPr>
          <p:cNvPr id="15" name="TextBox 21">
            <a:extLst>
              <a:ext uri="{FF2B5EF4-FFF2-40B4-BE49-F238E27FC236}">
                <a16:creationId xmlns:a16="http://schemas.microsoft.com/office/drawing/2014/main" id="{47FBCA56-C3B5-8814-A55D-75CD9A04C7DF}"/>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60069522-5CC7-A87A-BB90-7D18DA9E7F06}"/>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471C107A-5B15-EF8A-1BFE-D3D27C62F241}"/>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B2192C53-F448-F2E7-9F0F-51D54776365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パパマママネティ講師費用について</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AFEC41A8-3BB8-F54A-1FE3-7E7E2B3A12B3}"/>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9A549AED-3C7B-7E08-35AB-D9BEFF5CE9D4}"/>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91843A0-C4A8-71D5-E941-563DD011D937}"/>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セミナー実施費用について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graphicFrame>
        <p:nvGraphicFramePr>
          <p:cNvPr id="3" name="表 2">
            <a:extLst>
              <a:ext uri="{FF2B5EF4-FFF2-40B4-BE49-F238E27FC236}">
                <a16:creationId xmlns:a16="http://schemas.microsoft.com/office/drawing/2014/main" id="{E043F225-F940-3CF0-E05C-55BB7D2FA4F9}"/>
              </a:ext>
            </a:extLst>
          </p:cNvPr>
          <p:cNvGraphicFramePr>
            <a:graphicFrameLocks noGrp="1"/>
          </p:cNvGraphicFramePr>
          <p:nvPr>
            <p:extLst>
              <p:ext uri="{D42A27DB-BD31-4B8C-83A1-F6EECF244321}">
                <p14:modId xmlns:p14="http://schemas.microsoft.com/office/powerpoint/2010/main" val="4190284888"/>
              </p:ext>
            </p:extLst>
          </p:nvPr>
        </p:nvGraphicFramePr>
        <p:xfrm>
          <a:off x="856326" y="1745407"/>
          <a:ext cx="10086976" cy="4851380"/>
        </p:xfrm>
        <a:graphic>
          <a:graphicData uri="http://schemas.openxmlformats.org/drawingml/2006/table">
            <a:tbl>
              <a:tblPr firstRow="1" bandRow="1">
                <a:tableStyleId>{5940675A-B579-460E-94D1-54222C63F5DA}</a:tableStyleId>
              </a:tblPr>
              <a:tblGrid>
                <a:gridCol w="6134100">
                  <a:extLst>
                    <a:ext uri="{9D8B030D-6E8A-4147-A177-3AD203B41FA5}">
                      <a16:colId xmlns:a16="http://schemas.microsoft.com/office/drawing/2014/main" val="2515431671"/>
                    </a:ext>
                  </a:extLst>
                </a:gridCol>
                <a:gridCol w="3952876">
                  <a:extLst>
                    <a:ext uri="{9D8B030D-6E8A-4147-A177-3AD203B41FA5}">
                      <a16:colId xmlns:a16="http://schemas.microsoft.com/office/drawing/2014/main" val="3694498253"/>
                    </a:ext>
                  </a:extLst>
                </a:gridCol>
              </a:tblGrid>
              <a:tr h="372930">
                <a:tc>
                  <a:txBody>
                    <a:bodyPr/>
                    <a:lstStyle/>
                    <a:p>
                      <a:pPr algn="ctr"/>
                      <a:r>
                        <a:rPr kumimoji="1" lang="ja-JP" altLang="en-US" b="1" dirty="0"/>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kumimoji="1" lang="ja-JP" altLang="en-US" b="1" dirty="0"/>
                        <a:t>金額</a:t>
                      </a:r>
                      <a:endParaRPr kumimoji="1" lang="en-US" altLang="ja-JP"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191367727"/>
                  </a:ext>
                </a:extLst>
              </a:tr>
              <a:tr h="504700">
                <a:tc>
                  <a:txBody>
                    <a:bodyPr/>
                    <a:lstStyle/>
                    <a:p>
                      <a:r>
                        <a:rPr kumimoji="1" lang="ja-JP" altLang="en-US" b="1" dirty="0"/>
                        <a:t>●配布児童の人口　</a:t>
                      </a:r>
                      <a:r>
                        <a:rPr kumimoji="1" lang="en-US" altLang="ja-JP" b="1" dirty="0"/>
                        <a:t>2</a:t>
                      </a:r>
                      <a:r>
                        <a:rPr kumimoji="1" lang="ja-JP" altLang="en-US" b="1" dirty="0"/>
                        <a:t>万人あたり</a:t>
                      </a:r>
                      <a:r>
                        <a:rPr kumimoji="1" lang="en-US" altLang="ja-JP" b="1" dirty="0"/>
                        <a:t>(6</a:t>
                      </a:r>
                      <a:r>
                        <a:rPr kumimoji="1" lang="ja-JP" altLang="en-US" b="1" dirty="0"/>
                        <a:t>万人を超える場合応相談</a:t>
                      </a:r>
                      <a:r>
                        <a:rPr kumimoji="1" lang="en-US" altLang="ja-JP" b="1" dirty="0"/>
                        <a:t>)</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dirty="0">
                          <a:solidFill>
                            <a:srgbClr val="FF0000"/>
                          </a:solidFill>
                        </a:rPr>
                        <a:t>110,000</a:t>
                      </a:r>
                      <a:r>
                        <a:rPr kumimoji="1" lang="ja-JP" altLang="en-US" b="1" dirty="0">
                          <a:solidFill>
                            <a:srgbClr val="FF0000"/>
                          </a:solidFill>
                        </a:rPr>
                        <a:t>円</a:t>
                      </a:r>
                      <a:r>
                        <a:rPr kumimoji="1" lang="en-US" altLang="ja-JP" b="1" dirty="0">
                          <a:solidFill>
                            <a:srgbClr val="FF0000"/>
                          </a:solidFill>
                        </a:rPr>
                        <a:t>(</a:t>
                      </a:r>
                      <a:r>
                        <a:rPr kumimoji="1" lang="ja-JP" altLang="en-US" b="1" dirty="0">
                          <a:solidFill>
                            <a:srgbClr val="FF0000"/>
                          </a:solidFill>
                        </a:rPr>
                        <a:t>税込み</a:t>
                      </a:r>
                      <a:r>
                        <a:rPr kumimoji="1" lang="en-US" altLang="ja-JP"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457413"/>
                  </a:ext>
                </a:extLst>
              </a:tr>
              <a:tr h="1771415">
                <a:tc gridSpan="2">
                  <a:txBody>
                    <a:bodyPr/>
                    <a:lstStyle/>
                    <a:p>
                      <a:r>
                        <a:rPr kumimoji="1" lang="en-US" altLang="ja-JP" b="1" dirty="0"/>
                        <a:t>※</a:t>
                      </a:r>
                      <a:r>
                        <a:rPr kumimoji="1" lang="ja-JP" altLang="en-US" b="1" dirty="0"/>
                        <a:t>開催地域の児童数の検索</a:t>
                      </a:r>
                      <a:r>
                        <a:rPr kumimoji="1" lang="en-US" altLang="ja-JP" b="1" dirty="0"/>
                        <a:t>(</a:t>
                      </a:r>
                      <a:r>
                        <a:rPr kumimoji="1" lang="ja-JP" altLang="en-US" b="1" dirty="0"/>
                        <a:t>行政の</a:t>
                      </a:r>
                      <a:r>
                        <a:rPr kumimoji="1" lang="en-US" altLang="ja-JP" b="1" dirty="0"/>
                        <a:t>HP</a:t>
                      </a:r>
                      <a:r>
                        <a:rPr kumimoji="1" lang="ja-JP" altLang="en-US" b="1" dirty="0"/>
                        <a:t>参照</a:t>
                      </a:r>
                      <a:r>
                        <a:rPr kumimoji="1" lang="en-US" altLang="ja-JP" b="1" dirty="0"/>
                        <a:t>)</a:t>
                      </a:r>
                      <a:r>
                        <a:rPr kumimoji="1" lang="ja-JP" altLang="en-US" b="1" dirty="0"/>
                        <a:t>・・・</a:t>
                      </a:r>
                      <a:r>
                        <a:rPr kumimoji="1" lang="ja-JP" altLang="en-US" b="1" dirty="0">
                          <a:solidFill>
                            <a:srgbClr val="7030A0"/>
                          </a:solidFill>
                        </a:rPr>
                        <a:t>未就学児は小学生</a:t>
                      </a:r>
                      <a:r>
                        <a:rPr kumimoji="1" lang="en-US" altLang="ja-JP" b="1" dirty="0">
                          <a:solidFill>
                            <a:srgbClr val="7030A0"/>
                          </a:solidFill>
                        </a:rPr>
                        <a:t>×33</a:t>
                      </a:r>
                      <a:r>
                        <a:rPr kumimoji="1" lang="ja-JP" altLang="en-US" b="1" dirty="0">
                          <a:solidFill>
                            <a:srgbClr val="7030A0"/>
                          </a:solidFill>
                        </a:rPr>
                        <a:t>％で算出</a:t>
                      </a:r>
                    </a:p>
                    <a:p>
                      <a:r>
                        <a:rPr kumimoji="1" lang="ja-JP" altLang="en-US" b="1" dirty="0"/>
                        <a:t>　　</a:t>
                      </a:r>
                      <a:r>
                        <a:rPr kumimoji="1" lang="ja-JP" altLang="en-US" b="1" u="sng" dirty="0"/>
                        <a:t>例：児童数</a:t>
                      </a:r>
                      <a:r>
                        <a:rPr kumimoji="1" lang="en-US" altLang="ja-JP" b="1" u="sng" dirty="0"/>
                        <a:t>33,000</a:t>
                      </a:r>
                      <a:r>
                        <a:rPr kumimoji="1" lang="ja-JP" altLang="en-US" b="1" u="sng" dirty="0"/>
                        <a:t>人</a:t>
                      </a:r>
                      <a:r>
                        <a:rPr kumimoji="1" lang="en-US" altLang="ja-JP" b="1" u="sng" dirty="0"/>
                        <a:t>×133</a:t>
                      </a:r>
                      <a:r>
                        <a:rPr kumimoji="1" lang="ja-JP" altLang="en-US" b="1" u="sng" dirty="0"/>
                        <a:t>％＝</a:t>
                      </a:r>
                      <a:r>
                        <a:rPr kumimoji="1" lang="en-US" altLang="ja-JP" b="1" u="sng" dirty="0"/>
                        <a:t>43,890</a:t>
                      </a:r>
                      <a:r>
                        <a:rPr kumimoji="1" lang="ja-JP" altLang="en-US" b="1" u="sng" dirty="0"/>
                        <a:t>人</a:t>
                      </a:r>
                    </a:p>
                    <a:p>
                      <a:endParaRPr kumimoji="1" lang="ja-JP" altLang="en-US" b="1" dirty="0"/>
                    </a:p>
                    <a:p>
                      <a:r>
                        <a:rPr kumimoji="1" lang="ja-JP" altLang="en-US" b="1" dirty="0"/>
                        <a:t>児童数＋未就学児＝配布人口　</a:t>
                      </a:r>
                      <a:r>
                        <a:rPr kumimoji="1" lang="ja-JP" altLang="en-US" b="1" u="sng" dirty="0"/>
                        <a:t>配布人口</a:t>
                      </a:r>
                      <a:r>
                        <a:rPr kumimoji="1" lang="en-US" altLang="ja-JP" b="1" u="sng" dirty="0"/>
                        <a:t>2</a:t>
                      </a:r>
                      <a:r>
                        <a:rPr kumimoji="1" lang="ja-JP" altLang="en-US" b="1" u="sng" dirty="0"/>
                        <a:t>万人あたり</a:t>
                      </a:r>
                      <a:r>
                        <a:rPr kumimoji="1" lang="en-US" altLang="ja-JP" b="1" u="sng" dirty="0"/>
                        <a:t>11</a:t>
                      </a:r>
                      <a:r>
                        <a:rPr kumimoji="1" lang="ja-JP" altLang="en-US" b="1" u="sng" dirty="0"/>
                        <a:t>万円</a:t>
                      </a:r>
                      <a:r>
                        <a:rPr kumimoji="1" lang="en-US" altLang="ja-JP" b="1" u="sng" dirty="0"/>
                        <a:t>(</a:t>
                      </a:r>
                      <a:r>
                        <a:rPr kumimoji="1" lang="ja-JP" altLang="en-US" b="1" u="sng" dirty="0"/>
                        <a:t>税込み</a:t>
                      </a:r>
                      <a:r>
                        <a:rPr kumimoji="1" lang="en-US" altLang="ja-JP" b="1" u="sng" dirty="0"/>
                        <a:t>)</a:t>
                      </a:r>
                    </a:p>
                    <a:p>
                      <a:endParaRPr kumimoji="1" lang="en-US" altLang="ja-JP" b="1" dirty="0"/>
                    </a:p>
                    <a:p>
                      <a:r>
                        <a:rPr kumimoji="1" lang="en-US" altLang="ja-JP" b="1" dirty="0"/>
                        <a:t>1</a:t>
                      </a:r>
                      <a:r>
                        <a:rPr kumimoji="1" lang="ja-JP" altLang="en-US" b="1" dirty="0"/>
                        <a:t>万人未満は含みません。　</a:t>
                      </a:r>
                      <a:r>
                        <a:rPr kumimoji="1" lang="ja-JP" altLang="en-US" b="1" u="sng" dirty="0"/>
                        <a:t>例：</a:t>
                      </a:r>
                      <a:r>
                        <a:rPr kumimoji="1" lang="en-US" altLang="ja-JP" b="1" u="sng" dirty="0"/>
                        <a:t>49000</a:t>
                      </a:r>
                      <a:r>
                        <a:rPr kumimoji="1" lang="ja-JP" altLang="en-US" b="1" u="sng" dirty="0"/>
                        <a:t>人　</a:t>
                      </a:r>
                      <a:r>
                        <a:rPr kumimoji="1" lang="en-US" altLang="ja-JP" b="1" u="sng" dirty="0"/>
                        <a:t>22</a:t>
                      </a:r>
                      <a:r>
                        <a:rPr kumimoji="1" lang="ja-JP" altLang="en-US" b="1" u="sng" dirty="0"/>
                        <a:t>万円</a:t>
                      </a:r>
                      <a:r>
                        <a:rPr kumimoji="1" lang="en-US" altLang="ja-JP" b="1" u="sng" dirty="0"/>
                        <a:t>(</a:t>
                      </a:r>
                      <a:r>
                        <a:rPr kumimoji="1" lang="ja-JP" altLang="en-US" b="1" u="sng" dirty="0"/>
                        <a:t>税込み</a:t>
                      </a:r>
                      <a:r>
                        <a:rPr kumimoji="1" lang="en-US" altLang="ja-JP" b="1" u="sng"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264404"/>
                  </a:ext>
                </a:extLst>
              </a:tr>
              <a:tr h="539492">
                <a:tc>
                  <a:txBody>
                    <a:bodyPr/>
                    <a:lstStyle/>
                    <a:p>
                      <a:r>
                        <a:rPr kumimoji="1" lang="ja-JP" altLang="en-US" b="1" dirty="0"/>
                        <a:t>●セミナー申し込みフォーム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dirty="0">
                          <a:solidFill>
                            <a:srgbClr val="FF0000"/>
                          </a:solidFill>
                        </a:rPr>
                        <a:t>0</a:t>
                      </a:r>
                      <a:r>
                        <a:rPr kumimoji="1" lang="ja-JP" altLang="en-US" b="1" dirty="0">
                          <a:solidFill>
                            <a:srgbClr val="FF0000"/>
                          </a:solidFill>
                        </a:rPr>
                        <a:t>円</a:t>
                      </a:r>
                      <a:endParaRPr kumimoji="1" lang="en-US" altLang="ja-JP"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753578"/>
                  </a:ext>
                </a:extLst>
              </a:tr>
              <a:tr h="525064">
                <a:tc>
                  <a:txBody>
                    <a:bodyPr/>
                    <a:lstStyle/>
                    <a:p>
                      <a:r>
                        <a:rPr kumimoji="1" lang="ja-JP" altLang="en-US" b="1" dirty="0"/>
                        <a:t>●アンケートフォーム件個別相談申し込みフォーム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a:solidFill>
                            <a:srgbClr val="FF0000"/>
                          </a:solidFill>
                        </a:rPr>
                        <a:t>11,000</a:t>
                      </a:r>
                      <a:r>
                        <a:rPr kumimoji="1" lang="ja-JP" altLang="en-US" b="1">
                          <a:solidFill>
                            <a:srgbClr val="FF0000"/>
                          </a:solidFill>
                        </a:rPr>
                        <a:t>円</a:t>
                      </a:r>
                      <a:r>
                        <a:rPr kumimoji="1" lang="en-US" altLang="ja-JP" b="1">
                          <a:solidFill>
                            <a:srgbClr val="FF0000"/>
                          </a:solidFill>
                        </a:rPr>
                        <a:t>(</a:t>
                      </a:r>
                      <a:r>
                        <a:rPr kumimoji="1" lang="ja-JP" altLang="en-US" b="1">
                          <a:solidFill>
                            <a:srgbClr val="FF0000"/>
                          </a:solidFill>
                        </a:rPr>
                        <a:t>税込</a:t>
                      </a:r>
                      <a:r>
                        <a:rPr kumimoji="1" lang="en-US" altLang="ja-JP" b="1">
                          <a:solidFill>
                            <a:srgbClr val="FF0000"/>
                          </a:solidFill>
                        </a:rPr>
                        <a:t>)</a:t>
                      </a:r>
                      <a:endParaRPr kumimoji="1" lang="en-US" altLang="ja-JP"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6896273"/>
                  </a:ext>
                </a:extLst>
              </a:tr>
              <a:tr h="505972">
                <a:tc>
                  <a:txBody>
                    <a:bodyPr/>
                    <a:lstStyle/>
                    <a:p>
                      <a:r>
                        <a:rPr kumimoji="1" lang="ja-JP" altLang="en-US" b="1" dirty="0"/>
                        <a:t>●司会動画</a:t>
                      </a:r>
                      <a:r>
                        <a:rPr kumimoji="1" lang="en-US" altLang="ja-JP" b="1" dirty="0"/>
                        <a:t>(</a:t>
                      </a:r>
                      <a:r>
                        <a:rPr kumimoji="1" lang="ja-JP" altLang="en-US" b="1" dirty="0"/>
                        <a:t>背景</a:t>
                      </a:r>
                      <a:r>
                        <a:rPr kumimoji="1" lang="en-US" altLang="ja-JP" b="1" dirty="0"/>
                        <a:t>QR</a:t>
                      </a:r>
                      <a:r>
                        <a:rPr kumimoji="1" lang="ja-JP" altLang="en-US" b="1" dirty="0"/>
                        <a:t>コードあり</a:t>
                      </a:r>
                      <a:r>
                        <a:rPr kumimoji="1" lang="en-US" altLang="ja-JP" b="1" dirty="0"/>
                        <a:t>)</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dirty="0">
                          <a:solidFill>
                            <a:srgbClr val="FF0000"/>
                          </a:solidFill>
                        </a:rPr>
                        <a:t>16,500</a:t>
                      </a:r>
                      <a:r>
                        <a:rPr kumimoji="1" lang="ja-JP" altLang="en-US" b="1" dirty="0">
                          <a:solidFill>
                            <a:srgbClr val="FF0000"/>
                          </a:solidFill>
                        </a:rPr>
                        <a:t>円</a:t>
                      </a:r>
                      <a:r>
                        <a:rPr kumimoji="1" lang="en-US" altLang="ja-JP" b="1" dirty="0">
                          <a:solidFill>
                            <a:srgbClr val="FF0000"/>
                          </a:solidFill>
                        </a:rPr>
                        <a:t>(</a:t>
                      </a:r>
                      <a:r>
                        <a:rPr kumimoji="1" lang="ja-JP" altLang="en-US" b="1" dirty="0">
                          <a:solidFill>
                            <a:srgbClr val="FF0000"/>
                          </a:solidFill>
                        </a:rPr>
                        <a:t>税込</a:t>
                      </a:r>
                      <a:r>
                        <a:rPr kumimoji="1" lang="en-US" altLang="ja-JP" b="1" dirty="0">
                          <a:solidFill>
                            <a:srgbClr val="FF0000"/>
                          </a:solidFill>
                        </a:rPr>
                        <a:t>)</a:t>
                      </a:r>
                      <a:endParaRPr kumimoji="1" lang="ja-JP" altLang="en-US"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1499442"/>
                  </a:ext>
                </a:extLst>
              </a:tr>
              <a:tr h="496427">
                <a:tc>
                  <a:txBody>
                    <a:bodyPr/>
                    <a:lstStyle/>
                    <a:p>
                      <a:r>
                        <a:rPr kumimoji="1" lang="ja-JP" altLang="en-US" b="1" dirty="0"/>
                        <a:t>●公式</a:t>
                      </a:r>
                      <a:r>
                        <a:rPr kumimoji="1" lang="en-US" altLang="ja-JP" b="1" dirty="0"/>
                        <a:t>LINE</a:t>
                      </a:r>
                      <a:r>
                        <a:rPr kumimoji="1" lang="ja-JP" altLang="en-US" b="1" dirty="0"/>
                        <a:t>アカウント作成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b="1" dirty="0">
                          <a:solidFill>
                            <a:srgbClr val="FF0000"/>
                          </a:solidFill>
                        </a:rPr>
                        <a:t>別途相談←作成を推奨します。</a:t>
                      </a:r>
                      <a:endParaRPr kumimoji="1" lang="en-US" altLang="ja-JP"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807593"/>
                  </a:ext>
                </a:extLst>
              </a:tr>
            </a:tbl>
          </a:graphicData>
        </a:graphic>
      </p:graphicFrame>
    </p:spTree>
    <p:extLst>
      <p:ext uri="{BB962C8B-B14F-4D97-AF65-F5344CB8AC3E}">
        <p14:creationId xmlns:p14="http://schemas.microsoft.com/office/powerpoint/2010/main" val="250224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CADE-A74D-BCBD-032B-16E66B43351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A77A79-31F5-2E97-BD08-FDDD2FD40D24}"/>
              </a:ext>
            </a:extLst>
          </p:cNvPr>
          <p:cNvSpPr>
            <a:spLocks noGrp="1"/>
          </p:cNvSpPr>
          <p:nvPr>
            <p:ph type="sldNum" sz="quarter" idx="12"/>
          </p:nvPr>
        </p:nvSpPr>
        <p:spPr/>
        <p:txBody>
          <a:bodyPr/>
          <a:lstStyle/>
          <a:p>
            <a:fld id="{94A740F8-70F4-174E-A393-1861670FBC7F}" type="slidenum">
              <a:rPr kumimoji="1" lang="ja-JP" altLang="en-US" smtClean="0"/>
              <a:t>27</a:t>
            </a:fld>
            <a:endParaRPr kumimoji="1" lang="ja-JP" altLang="en-US"/>
          </a:p>
        </p:txBody>
      </p:sp>
      <p:sp>
        <p:nvSpPr>
          <p:cNvPr id="15" name="TextBox 21">
            <a:extLst>
              <a:ext uri="{FF2B5EF4-FFF2-40B4-BE49-F238E27FC236}">
                <a16:creationId xmlns:a16="http://schemas.microsoft.com/office/drawing/2014/main" id="{7FB877BF-94ED-4075-4FEC-470EB5755AB3}"/>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DDBE0D8E-39B7-C155-FEA9-1F81F0F59593}"/>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172743CE-7B35-AB7F-2DDA-2D4C7D51BE7F}"/>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5F5F3026-3C20-F848-68D5-AF4CF50CB8E1}"/>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パパマママネティ講師費用について</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A24A56BA-F444-5D51-D942-FE53E161B338}"/>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FB998212-45CF-76FD-4A4C-BC8B90BB3BC5}"/>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F2B2D70-5E9F-0191-BADB-906B61539FB0}"/>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セミナー実施費用について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graphicFrame>
        <p:nvGraphicFramePr>
          <p:cNvPr id="4" name="表 3">
            <a:extLst>
              <a:ext uri="{FF2B5EF4-FFF2-40B4-BE49-F238E27FC236}">
                <a16:creationId xmlns:a16="http://schemas.microsoft.com/office/drawing/2014/main" id="{CC19EA77-7BA2-421A-2327-F81CA6A7247C}"/>
              </a:ext>
            </a:extLst>
          </p:cNvPr>
          <p:cNvGraphicFramePr>
            <a:graphicFrameLocks noGrp="1"/>
          </p:cNvGraphicFramePr>
          <p:nvPr>
            <p:extLst>
              <p:ext uri="{D42A27DB-BD31-4B8C-83A1-F6EECF244321}">
                <p14:modId xmlns:p14="http://schemas.microsoft.com/office/powerpoint/2010/main" val="2640661344"/>
              </p:ext>
            </p:extLst>
          </p:nvPr>
        </p:nvGraphicFramePr>
        <p:xfrm>
          <a:off x="817856" y="2003381"/>
          <a:ext cx="10086976" cy="4102937"/>
        </p:xfrm>
        <a:graphic>
          <a:graphicData uri="http://schemas.openxmlformats.org/drawingml/2006/table">
            <a:tbl>
              <a:tblPr firstRow="1" bandRow="1">
                <a:tableStyleId>{5940675A-B579-460E-94D1-54222C63F5DA}</a:tableStyleId>
              </a:tblPr>
              <a:tblGrid>
                <a:gridCol w="6134100">
                  <a:extLst>
                    <a:ext uri="{9D8B030D-6E8A-4147-A177-3AD203B41FA5}">
                      <a16:colId xmlns:a16="http://schemas.microsoft.com/office/drawing/2014/main" val="2515431671"/>
                    </a:ext>
                  </a:extLst>
                </a:gridCol>
                <a:gridCol w="3952876">
                  <a:extLst>
                    <a:ext uri="{9D8B030D-6E8A-4147-A177-3AD203B41FA5}">
                      <a16:colId xmlns:a16="http://schemas.microsoft.com/office/drawing/2014/main" val="3694498253"/>
                    </a:ext>
                  </a:extLst>
                </a:gridCol>
              </a:tblGrid>
              <a:tr h="372930">
                <a:tc>
                  <a:txBody>
                    <a:bodyPr/>
                    <a:lstStyle/>
                    <a:p>
                      <a:pPr algn="ctr"/>
                      <a:r>
                        <a:rPr kumimoji="1" lang="ja-JP" altLang="en-US" b="1" dirty="0"/>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kumimoji="1" lang="ja-JP" altLang="en-US" b="1" dirty="0"/>
                        <a:t>金額</a:t>
                      </a:r>
                      <a:endParaRPr kumimoji="1" lang="en-US" altLang="ja-JP"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191367727"/>
                  </a:ext>
                </a:extLst>
              </a:tr>
              <a:tr h="504700">
                <a:tc>
                  <a:txBody>
                    <a:bodyPr/>
                    <a:lstStyle/>
                    <a:p>
                      <a:r>
                        <a:rPr kumimoji="1" lang="ja-JP" altLang="en-US" b="1" dirty="0"/>
                        <a:t>●チラシ作成費用</a:t>
                      </a:r>
                      <a:r>
                        <a:rPr kumimoji="1" lang="en-US" altLang="ja-JP" b="1" dirty="0"/>
                        <a:t>(</a:t>
                      </a:r>
                      <a:r>
                        <a:rPr kumimoji="1" lang="ja-JP" altLang="en-US" b="1" dirty="0"/>
                        <a:t>毎回</a:t>
                      </a:r>
                      <a:r>
                        <a:rPr kumimoji="1" lang="en-US" altLang="ja-JP" b="1" dirty="0"/>
                        <a:t>)</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dirty="0">
                          <a:solidFill>
                            <a:srgbClr val="FF0000"/>
                          </a:solidFill>
                        </a:rPr>
                        <a:t>11,000</a:t>
                      </a:r>
                      <a:r>
                        <a:rPr kumimoji="1" lang="ja-JP" altLang="en-US" b="1" dirty="0">
                          <a:solidFill>
                            <a:srgbClr val="FF0000"/>
                          </a:solidFill>
                        </a:rPr>
                        <a:t>円</a:t>
                      </a:r>
                      <a:r>
                        <a:rPr kumimoji="1" lang="en-US" altLang="ja-JP" b="1" dirty="0">
                          <a:solidFill>
                            <a:srgbClr val="FF0000"/>
                          </a:solidFill>
                        </a:rPr>
                        <a:t>(</a:t>
                      </a:r>
                      <a:r>
                        <a:rPr kumimoji="1" lang="ja-JP" altLang="en-US" b="1" dirty="0">
                          <a:solidFill>
                            <a:srgbClr val="FF0000"/>
                          </a:solidFill>
                        </a:rPr>
                        <a:t>税込み</a:t>
                      </a:r>
                      <a:r>
                        <a:rPr kumimoji="1" lang="en-US" altLang="ja-JP"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457413"/>
                  </a:ext>
                </a:extLst>
              </a:tr>
              <a:tr h="1771415">
                <a:tc gridSpan="2">
                  <a:txBody>
                    <a:bodyPr/>
                    <a:lstStyle/>
                    <a:p>
                      <a:r>
                        <a:rPr kumimoji="1" lang="ja-JP" altLang="en-US" b="1" dirty="0"/>
                        <a:t>●チラシ配布</a:t>
                      </a:r>
                      <a:r>
                        <a:rPr kumimoji="1" lang="en-US" altLang="ja-JP" b="1" dirty="0"/>
                        <a:t>(</a:t>
                      </a:r>
                      <a:r>
                        <a:rPr kumimoji="1" lang="ja-JP" altLang="en-US" b="1" dirty="0"/>
                        <a:t>実費</a:t>
                      </a:r>
                      <a:r>
                        <a:rPr kumimoji="1" lang="en-US" altLang="ja-JP" b="1" dirty="0"/>
                        <a:t>)</a:t>
                      </a:r>
                      <a:endParaRPr kumimoji="1" lang="ja-JP" altLang="en-US" b="1" u="sng" dirty="0"/>
                    </a:p>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例：チラシ</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5</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万枚　印刷費　約</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97,000</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円　入稿費　</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5,500</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円　</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　　発送費　幼保・認定こども園、小学校含めて　</a:t>
                      </a:r>
                      <a:r>
                        <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rPr>
                        <a:t>280</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か所配布　発送・梱包費　約</a:t>
                      </a:r>
                      <a:r>
                        <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rPr>
                        <a:t>300,000</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円</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264404"/>
                  </a:ext>
                </a:extLst>
              </a:tr>
              <a:tr h="539492">
                <a:tc>
                  <a:txBody>
                    <a:bodyPr/>
                    <a:lstStyle/>
                    <a:p>
                      <a:r>
                        <a:rPr kumimoji="1" lang="ja-JP" altLang="en-US" b="1" dirty="0"/>
                        <a:t>●セミナー申し込みフォーム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a:solidFill>
                            <a:srgbClr val="FF0000"/>
                          </a:solidFill>
                        </a:rPr>
                        <a:t>0</a:t>
                      </a:r>
                      <a:r>
                        <a:rPr kumimoji="1" lang="ja-JP" altLang="en-US" b="1">
                          <a:solidFill>
                            <a:srgbClr val="FF0000"/>
                          </a:solidFill>
                        </a:rPr>
                        <a:t>円</a:t>
                      </a:r>
                      <a:endParaRPr kumimoji="1" lang="en-US" altLang="ja-JP"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753578"/>
                  </a:ext>
                </a:extLst>
              </a:tr>
              <a:tr h="812432">
                <a:tc>
                  <a:txBody>
                    <a:bodyPr/>
                    <a:lstStyle/>
                    <a:p>
                      <a:r>
                        <a:rPr kumimoji="1" lang="ja-JP" altLang="en-US" b="1" dirty="0"/>
                        <a:t>●オンラインセミナー方法</a:t>
                      </a:r>
                      <a:r>
                        <a:rPr kumimoji="1" lang="en-US" altLang="ja-JP" b="1" dirty="0"/>
                        <a:t>(zoom</a:t>
                      </a:r>
                      <a:r>
                        <a:rPr kumimoji="1" lang="ja-JP" altLang="en-US" b="1" dirty="0"/>
                        <a:t>のみ</a:t>
                      </a:r>
                      <a:r>
                        <a:rPr kumimoji="1" lang="en-US" altLang="ja-JP" b="1" dirty="0"/>
                        <a:t>)</a:t>
                      </a:r>
                      <a:r>
                        <a:rPr kumimoji="1" lang="ja-JP" altLang="en-US" b="1" dirty="0"/>
                        <a:t>個別指導</a:t>
                      </a:r>
                      <a:r>
                        <a:rPr kumimoji="1" lang="en-US" altLang="ja-JP" b="1" dirty="0"/>
                        <a:t>(1</a:t>
                      </a:r>
                      <a:r>
                        <a:rPr kumimoji="1" lang="ja-JP" altLang="en-US" b="1" dirty="0"/>
                        <a:t>時間</a:t>
                      </a:r>
                      <a:r>
                        <a:rPr kumimoji="1" lang="en-US" altLang="ja-JP" b="1" dirty="0"/>
                        <a:t>)</a:t>
                      </a:r>
                    </a:p>
                    <a:p>
                      <a:r>
                        <a:rPr kumimoji="1" lang="ja-JP" altLang="en-US" b="1" dirty="0"/>
                        <a:t>・司会動画の流し方、ウェビナー活用、セッティング方法</a:t>
                      </a:r>
                      <a:endParaRPr kumimoji="1" lang="en-US" altLang="ja-JP" b="1" dirty="0"/>
                    </a:p>
                    <a:p>
                      <a:r>
                        <a:rPr kumimoji="1" lang="ja-JP" altLang="en-US" b="1" dirty="0"/>
                        <a:t>　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b="1" dirty="0">
                          <a:solidFill>
                            <a:srgbClr val="FF0000"/>
                          </a:solidFill>
                        </a:rPr>
                        <a:t>11,000</a:t>
                      </a:r>
                      <a:r>
                        <a:rPr kumimoji="1" lang="ja-JP" altLang="en-US" b="1" dirty="0">
                          <a:solidFill>
                            <a:srgbClr val="FF0000"/>
                          </a:solidFill>
                        </a:rPr>
                        <a:t>円</a:t>
                      </a:r>
                      <a:r>
                        <a:rPr kumimoji="1" lang="en-US" altLang="ja-JP" b="1" dirty="0">
                          <a:solidFill>
                            <a:srgbClr val="FF0000"/>
                          </a:solidFill>
                        </a:rPr>
                        <a:t>(</a:t>
                      </a:r>
                      <a:r>
                        <a:rPr kumimoji="1" lang="ja-JP" altLang="en-US" b="1" dirty="0">
                          <a:solidFill>
                            <a:srgbClr val="FF0000"/>
                          </a:solidFill>
                        </a:rPr>
                        <a:t>税込</a:t>
                      </a:r>
                      <a:r>
                        <a:rPr kumimoji="1" lang="en-US" altLang="ja-JP"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6896273"/>
                  </a:ext>
                </a:extLst>
              </a:tr>
            </a:tbl>
          </a:graphicData>
        </a:graphic>
      </p:graphicFrame>
    </p:spTree>
    <p:extLst>
      <p:ext uri="{BB962C8B-B14F-4D97-AF65-F5344CB8AC3E}">
        <p14:creationId xmlns:p14="http://schemas.microsoft.com/office/powerpoint/2010/main" val="362860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D8161-4969-0CE0-5D24-9169DB4A593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6FBB3F5-8CC4-7D20-D21C-5FBCBC6718C3}"/>
              </a:ext>
            </a:extLst>
          </p:cNvPr>
          <p:cNvSpPr>
            <a:spLocks noGrp="1"/>
          </p:cNvSpPr>
          <p:nvPr>
            <p:ph type="sldNum" sz="quarter" idx="12"/>
          </p:nvPr>
        </p:nvSpPr>
        <p:spPr/>
        <p:txBody>
          <a:bodyPr/>
          <a:lstStyle/>
          <a:p>
            <a:fld id="{94A740F8-70F4-174E-A393-1861670FBC7F}" type="slidenum">
              <a:rPr kumimoji="1" lang="ja-JP" altLang="en-US" smtClean="0"/>
              <a:t>28</a:t>
            </a:fld>
            <a:endParaRPr kumimoji="1" lang="ja-JP" altLang="en-US"/>
          </a:p>
        </p:txBody>
      </p:sp>
      <p:sp>
        <p:nvSpPr>
          <p:cNvPr id="15" name="TextBox 21">
            <a:extLst>
              <a:ext uri="{FF2B5EF4-FFF2-40B4-BE49-F238E27FC236}">
                <a16:creationId xmlns:a16="http://schemas.microsoft.com/office/drawing/2014/main" id="{44BDBAB4-1C8A-F6C1-3E66-65CFE5144603}"/>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07970A53-D062-92CB-8A43-9BD457A7709D}"/>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516E78F3-9073-28DD-1577-057ED6017F5A}"/>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FFCC0985-33F5-707F-0D19-6D0354ED1450}"/>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パパマママネティ講師費用について</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30AD3E67-553A-56D3-3E9B-5C8B6F3AD78F}"/>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624F0F87-53CA-0EB1-3876-2B38A1D538FD}"/>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B37AFDA-B4E0-0A3F-6232-A6AE396B5FDE}"/>
                </a:ext>
              </a:extLst>
            </p:cNvPr>
            <p:cNvSpPr txBox="1"/>
            <p:nvPr/>
          </p:nvSpPr>
          <p:spPr>
            <a:xfrm>
              <a:off x="2432394" y="1383915"/>
              <a:ext cx="7012000" cy="534012"/>
            </a:xfrm>
            <a:prstGeom prst="rect">
              <a:avLst/>
            </a:prstGeom>
            <a:noFill/>
          </p:spPr>
          <p:txBody>
            <a:bodyPr wrap="square">
              <a:spAutoFit/>
            </a:bodyPr>
            <a:lstStyle/>
            <a:p>
              <a:r>
                <a:rPr lang="ja-JP" altLang="en-US"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例えば・・・・</a:t>
              </a:r>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5" name="Rectangle 1">
            <a:extLst>
              <a:ext uri="{FF2B5EF4-FFF2-40B4-BE49-F238E27FC236}">
                <a16:creationId xmlns:a16="http://schemas.microsoft.com/office/drawing/2014/main" id="{60CE487C-CD35-8F24-73F9-9B98CACDDAA8}"/>
              </a:ext>
            </a:extLst>
          </p:cNvPr>
          <p:cNvSpPr>
            <a:spLocks noChangeArrowheads="1"/>
          </p:cNvSpPr>
          <p:nvPr/>
        </p:nvSpPr>
        <p:spPr bwMode="auto">
          <a:xfrm>
            <a:off x="399129" y="4089738"/>
            <a:ext cx="1144704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Arial Unicode MS"/>
              </a:rPr>
              <a:t>小学生から大学まで野球一筋で、二松学舎大学附属高等学校ではキャプテンを務めました。</a:t>
            </a:r>
            <a:endParaRPr kumimoji="0" lang="en-US" altLang="ja-JP"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Arial Unicode MS"/>
              </a:rPr>
              <a:t>後輩にはメジャーリーガーの鈴木誠也選手もおり、寮生活や遠征費用を支えてくれた両親に</a:t>
            </a:r>
            <a:r>
              <a:rPr kumimoji="0" lang="ja-JP" altLang="en-US" b="0" i="0" u="none" strike="noStrike" cap="none" normalizeH="0" baseline="0" dirty="0">
                <a:ln>
                  <a:noFill/>
                </a:ln>
                <a:solidFill>
                  <a:schemeClr val="tx1"/>
                </a:solidFill>
                <a:effectLst/>
                <a:latin typeface="Arial Unicode MS"/>
              </a:rPr>
              <a:t>は心から</a:t>
            </a:r>
            <a:r>
              <a:rPr kumimoji="0" lang="ja-JP" altLang="ja-JP" b="0" i="0" u="none" strike="noStrike" cap="none" normalizeH="0" baseline="0" dirty="0">
                <a:ln>
                  <a:noFill/>
                </a:ln>
                <a:solidFill>
                  <a:schemeClr val="tx1"/>
                </a:solidFill>
                <a:effectLst/>
                <a:latin typeface="Arial Unicode MS"/>
              </a:rPr>
              <a:t>感謝しています。この経験から、</a:t>
            </a:r>
            <a:r>
              <a:rPr kumimoji="0" lang="ja-JP" altLang="ja-JP" b="1" i="0" u="none" strike="noStrike" cap="none" normalizeH="0" baseline="0" dirty="0">
                <a:ln>
                  <a:noFill/>
                </a:ln>
                <a:solidFill>
                  <a:schemeClr val="tx1"/>
                </a:solidFill>
                <a:effectLst/>
                <a:latin typeface="Arial Unicode MS"/>
              </a:rPr>
              <a:t>「子どもの夢を応援するには経済的基盤が重要」</a:t>
            </a:r>
            <a:r>
              <a:rPr kumimoji="0" lang="ja-JP" altLang="ja-JP" b="0" i="0" u="none" strike="noStrike" cap="none" normalizeH="0" baseline="0" dirty="0">
                <a:ln>
                  <a:noFill/>
                </a:ln>
                <a:solidFill>
                  <a:schemeClr val="tx1"/>
                </a:solidFill>
                <a:effectLst/>
                <a:latin typeface="Arial Unicode MS"/>
              </a:rPr>
              <a:t>と実感し、投資診断士として資産形成やお金の大切さを伝える活動を行っています。</a:t>
            </a:r>
            <a:endParaRPr kumimoji="0" lang="en-US" altLang="ja-JP"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Arial Unicode MS"/>
              </a:rPr>
              <a:t>また、子どもたちを支援する野球塾を運営</a:t>
            </a:r>
            <a:r>
              <a:rPr kumimoji="0" lang="ja-JP" altLang="en-US" b="0" i="0" u="none" strike="noStrike" cap="none" normalizeH="0" baseline="0" dirty="0">
                <a:ln>
                  <a:noFill/>
                </a:ln>
                <a:solidFill>
                  <a:schemeClr val="tx1"/>
                </a:solidFill>
                <a:effectLst/>
                <a:latin typeface="Arial Unicode MS"/>
              </a:rPr>
              <a:t>しながら</a:t>
            </a:r>
            <a:r>
              <a:rPr kumimoji="0" lang="ja-JP" altLang="ja-JP" b="0" i="0" u="none" strike="noStrike" cap="none" normalizeH="0" baseline="0" dirty="0">
                <a:ln>
                  <a:noFill/>
                </a:ln>
                <a:solidFill>
                  <a:schemeClr val="tx1"/>
                </a:solidFill>
                <a:effectLst/>
                <a:latin typeface="Arial Unicode MS"/>
              </a:rPr>
              <a:t>正しいお金の知識を広めることに尽力しています。私自身の投資経験やファイナンシャルプランナー（FP）の知識を活かし、多くの方に役立つ情報を提供いたします</a:t>
            </a:r>
            <a:endParaRPr kumimoji="0" lang="en-US" altLang="ja-JP"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dirty="0">
                <a:latin typeface="Arial Unicode MS"/>
              </a:rPr>
              <a:t>セミナーでは教育資金など知っておきたい「正しいお金」の考え方をわかりやすくお話します！</a:t>
            </a:r>
            <a:endParaRPr kumimoji="0" lang="ja-JP" altLang="ja-JP" b="0" i="0" u="none" strike="noStrike" cap="none" normalizeH="0" baseline="0" dirty="0">
              <a:ln>
                <a:noFill/>
              </a:ln>
              <a:solidFill>
                <a:schemeClr val="tx1"/>
              </a:solidFill>
              <a:effectLst/>
              <a:latin typeface="Arial" panose="020B0604020202020204" pitchFamily="34" charset="0"/>
            </a:endParaRPr>
          </a:p>
        </p:txBody>
      </p:sp>
      <p:sp>
        <p:nvSpPr>
          <p:cNvPr id="4" name="テキスト ボックス 3">
            <a:extLst>
              <a:ext uri="{FF2B5EF4-FFF2-40B4-BE49-F238E27FC236}">
                <a16:creationId xmlns:a16="http://schemas.microsoft.com/office/drawing/2014/main" id="{5AAAD1FC-E794-643A-52B8-96418728B2A6}"/>
              </a:ext>
            </a:extLst>
          </p:cNvPr>
          <p:cNvSpPr txBox="1"/>
          <p:nvPr/>
        </p:nvSpPr>
        <p:spPr>
          <a:xfrm>
            <a:off x="372478" y="1918509"/>
            <a:ext cx="11447041" cy="2308324"/>
          </a:xfrm>
          <a:prstGeom prst="rect">
            <a:avLst/>
          </a:prstGeom>
          <a:noFill/>
        </p:spPr>
        <p:txBody>
          <a:bodyPr wrap="square">
            <a:spAutoFit/>
          </a:bodyPr>
          <a:lstStyle/>
          <a:p>
            <a:r>
              <a:rPr lang="ja-JP" altLang="en-US" dirty="0"/>
              <a:t>自身が小学生から大学まで親に野球を続けさせていただき、両親からお金で苦労した話を聞いたことがきっかけになり、2024年脱サラをして独立。大学まで第一線で続けた大好きな野球に恩返しするため野球塾を開講し未来ある子供たちに野球だけではなく心の成長もさせてあげらえるように頑張っています。子どもの将来の為にお金の大切さを知っていただきたく投資診断士としても現在活動しております。</a:t>
            </a:r>
            <a:endParaRPr lang="en-US" altLang="ja-JP" dirty="0"/>
          </a:p>
          <a:p>
            <a:endParaRPr lang="en-US" altLang="ja-JP" dirty="0"/>
          </a:p>
          <a:p>
            <a:r>
              <a:rPr lang="ja-JP" altLang="en-US" dirty="0"/>
              <a:t>　　　　　　　　　　　　　　　　　　　　</a:t>
            </a:r>
            <a:r>
              <a:rPr lang="ja-JP" altLang="en-US" sz="5400" b="1" dirty="0"/>
              <a:t>↓</a:t>
            </a:r>
            <a:r>
              <a:rPr lang="ja-JP" altLang="en-US" dirty="0"/>
              <a:t>	</a:t>
            </a:r>
          </a:p>
        </p:txBody>
      </p:sp>
    </p:spTree>
    <p:extLst>
      <p:ext uri="{BB962C8B-B14F-4D97-AF65-F5344CB8AC3E}">
        <p14:creationId xmlns:p14="http://schemas.microsoft.com/office/powerpoint/2010/main" val="357692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DF860-E241-C1B9-CFE2-A4153C22C858}"/>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966A8FA-40B8-202A-CACA-B7FF6930BAE1}"/>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sp>
        <p:nvSpPr>
          <p:cNvPr id="2" name="正方形/長方形 1">
            <a:extLst>
              <a:ext uri="{FF2B5EF4-FFF2-40B4-BE49-F238E27FC236}">
                <a16:creationId xmlns:a16="http://schemas.microsoft.com/office/drawing/2014/main" id="{760328EF-F4CD-61DB-4BC7-C8519590589A}"/>
              </a:ext>
            </a:extLst>
          </p:cNvPr>
          <p:cNvSpPr/>
          <p:nvPr/>
        </p:nvSpPr>
        <p:spPr>
          <a:xfrm>
            <a:off x="1703677" y="1198795"/>
            <a:ext cx="8280920" cy="109837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defTabSz="914377" fontAlgn="base">
              <a:spcBef>
                <a:spcPct val="0"/>
              </a:spcBef>
              <a:spcAft>
                <a:spcPct val="0"/>
              </a:spcAft>
              <a:defRPr/>
            </a:pPr>
            <a:r>
              <a:rPr kumimoji="1" lang="ja-JP" altLang="en-US" sz="2000" dirty="0">
                <a:solidFill>
                  <a:prstClr val="black"/>
                </a:solidFill>
                <a:latin typeface="Trebuchet MS"/>
                <a:ea typeface="HG丸ｺﾞｼｯｸM-PRO" panose="020F0600000000000000" pitchFamily="50" charset="-128"/>
              </a:rPr>
              <a:t>株式会社デンソーグループ</a:t>
            </a:r>
            <a:r>
              <a:rPr kumimoji="1" lang="en-US" altLang="ja-JP" sz="2000" dirty="0">
                <a:solidFill>
                  <a:prstClr val="black"/>
                </a:solidFill>
                <a:latin typeface="Trebuchet MS"/>
                <a:ea typeface="HG丸ｺﾞｼｯｸM-PRO" panose="020F0600000000000000" pitchFamily="50" charset="-128"/>
              </a:rPr>
              <a:t>/</a:t>
            </a:r>
            <a:r>
              <a:rPr kumimoji="1" lang="ja-JP" altLang="en-US" sz="2000" dirty="0">
                <a:solidFill>
                  <a:prstClr val="black"/>
                </a:solidFill>
                <a:latin typeface="Trebuchet MS"/>
                <a:ea typeface="HG丸ｺﾞｼｯｸM-PRO" panose="020F0600000000000000" pitchFamily="50" charset="-128"/>
              </a:rPr>
              <a:t>前田建設工業株式会社</a:t>
            </a:r>
            <a:r>
              <a:rPr kumimoji="1" lang="en-US" altLang="ja-JP" sz="2000" dirty="0">
                <a:solidFill>
                  <a:prstClr val="black"/>
                </a:solidFill>
                <a:latin typeface="Trebuchet MS"/>
                <a:ea typeface="HG丸ｺﾞｼｯｸM-PRO" panose="020F0600000000000000" pitchFamily="50" charset="-128"/>
              </a:rPr>
              <a:t>/</a:t>
            </a:r>
            <a:r>
              <a:rPr kumimoji="1" lang="ja-JP" altLang="en-US" sz="2000" dirty="0">
                <a:solidFill>
                  <a:prstClr val="black"/>
                </a:solidFill>
                <a:latin typeface="Trebuchet MS"/>
                <a:ea typeface="HG丸ｺﾞｼｯｸM-PRO" panose="020F0600000000000000" pitchFamily="50" charset="-128"/>
              </a:rPr>
              <a:t>ヤマヒロ株式会社 </a:t>
            </a:r>
            <a:r>
              <a:rPr kumimoji="1" lang="en-US" altLang="ja-JP" sz="2000" dirty="0">
                <a:solidFill>
                  <a:prstClr val="black"/>
                </a:solidFill>
                <a:latin typeface="Trebuchet MS"/>
                <a:ea typeface="HG丸ｺﾞｼｯｸM-PRO" panose="020F0600000000000000" pitchFamily="50" charset="-128"/>
              </a:rPr>
              <a:t>/</a:t>
            </a:r>
          </a:p>
          <a:p>
            <a:pPr defTabSz="914377" fontAlgn="base">
              <a:spcBef>
                <a:spcPct val="0"/>
              </a:spcBef>
              <a:spcAft>
                <a:spcPct val="0"/>
              </a:spcAft>
              <a:defRPr/>
            </a:pPr>
            <a:r>
              <a:rPr kumimoji="1" lang="ja-JP" altLang="en-US" sz="2000" dirty="0">
                <a:solidFill>
                  <a:prstClr val="black"/>
                </a:solidFill>
                <a:latin typeface="Trebuchet MS"/>
                <a:ea typeface="HG丸ｺﾞｼｯｸM-PRO" panose="020F0600000000000000" pitchFamily="50" charset="-128"/>
              </a:rPr>
              <a:t>株式会社キュービック </a:t>
            </a:r>
            <a:r>
              <a:rPr kumimoji="1" lang="en-US" altLang="ja-JP" sz="2000" dirty="0">
                <a:solidFill>
                  <a:prstClr val="black"/>
                </a:solidFill>
                <a:latin typeface="Trebuchet MS"/>
                <a:ea typeface="HG丸ｺﾞｼｯｸM-PRO" panose="020F0600000000000000" pitchFamily="50" charset="-128"/>
              </a:rPr>
              <a:t>/ </a:t>
            </a:r>
            <a:r>
              <a:rPr kumimoji="1" lang="ja-JP" altLang="en-US" sz="2000" dirty="0">
                <a:solidFill>
                  <a:prstClr val="black"/>
                </a:solidFill>
                <a:latin typeface="Trebuchet MS"/>
                <a:ea typeface="HG丸ｺﾞｼｯｸM-PRO" panose="020F0600000000000000" pitchFamily="50" charset="-128"/>
              </a:rPr>
              <a:t>株式会社凪スピリッツ </a:t>
            </a:r>
            <a:r>
              <a:rPr kumimoji="1" lang="en-US" altLang="ja-JP" sz="2000" dirty="0">
                <a:solidFill>
                  <a:prstClr val="black"/>
                </a:solidFill>
                <a:latin typeface="Trebuchet MS"/>
                <a:ea typeface="HG丸ｺﾞｼｯｸM-PRO" panose="020F0600000000000000" pitchFamily="50" charset="-128"/>
              </a:rPr>
              <a:t>/ </a:t>
            </a:r>
            <a:r>
              <a:rPr kumimoji="1" lang="ja-JP" altLang="en-US" sz="2000" dirty="0">
                <a:solidFill>
                  <a:prstClr val="black"/>
                </a:solidFill>
                <a:latin typeface="Trebuchet MS"/>
                <a:ea typeface="HG丸ｺﾞｼｯｸM-PRO" panose="020F0600000000000000" pitchFamily="50" charset="-128"/>
              </a:rPr>
              <a:t>株式会社関電</a:t>
            </a:r>
            <a:r>
              <a:rPr kumimoji="1" lang="en-US" altLang="ja-JP" sz="2000" dirty="0">
                <a:solidFill>
                  <a:prstClr val="black"/>
                </a:solidFill>
                <a:latin typeface="Trebuchet MS"/>
                <a:ea typeface="HG丸ｺﾞｼｯｸM-PRO" panose="020F0600000000000000" pitchFamily="50" charset="-128"/>
              </a:rPr>
              <a:t>L</a:t>
            </a:r>
            <a:r>
              <a:rPr kumimoji="1" lang="ja-JP" altLang="en-US" sz="2000" dirty="0">
                <a:solidFill>
                  <a:prstClr val="black"/>
                </a:solidFill>
                <a:latin typeface="Trebuchet MS"/>
                <a:ea typeface="HG丸ｺﾞｼｯｸM-PRO" panose="020F0600000000000000" pitchFamily="50" charset="-128"/>
              </a:rPr>
              <a:t>＆</a:t>
            </a:r>
            <a:r>
              <a:rPr kumimoji="1" lang="en-US" altLang="ja-JP" sz="2000" dirty="0">
                <a:solidFill>
                  <a:prstClr val="black"/>
                </a:solidFill>
                <a:latin typeface="Trebuchet MS"/>
                <a:ea typeface="HG丸ｺﾞｼｯｸM-PRO" panose="020F0600000000000000" pitchFamily="50" charset="-128"/>
              </a:rPr>
              <a:t>A/ </a:t>
            </a:r>
            <a:r>
              <a:rPr kumimoji="1" lang="ja-JP" altLang="en-US" sz="2000" dirty="0">
                <a:solidFill>
                  <a:prstClr val="black"/>
                </a:solidFill>
                <a:latin typeface="Trebuchet MS"/>
                <a:ea typeface="HG丸ｺﾞｼｯｸM-PRO" panose="020F0600000000000000" pitchFamily="50" charset="-128"/>
              </a:rPr>
              <a:t>ミサワホーム北海道株式会社 </a:t>
            </a:r>
            <a:r>
              <a:rPr kumimoji="1" lang="en-US" altLang="ja-JP" sz="2000" dirty="0">
                <a:solidFill>
                  <a:prstClr val="black"/>
                </a:solidFill>
                <a:latin typeface="Trebuchet MS"/>
                <a:ea typeface="HG丸ｺﾞｼｯｸM-PRO" panose="020F0600000000000000" pitchFamily="50" charset="-128"/>
              </a:rPr>
              <a:t>/ NTT</a:t>
            </a:r>
            <a:r>
              <a:rPr kumimoji="1" lang="ja-JP" altLang="en-US" sz="2000" dirty="0">
                <a:solidFill>
                  <a:prstClr val="black"/>
                </a:solidFill>
                <a:latin typeface="Trebuchet MS"/>
                <a:ea typeface="HG丸ｺﾞｼｯｸM-PRO" panose="020F0600000000000000" pitchFamily="50" charset="-128"/>
              </a:rPr>
              <a:t>ラーニングシステムズ株式会社</a:t>
            </a:r>
            <a:r>
              <a:rPr kumimoji="1" lang="en-US" altLang="ja-JP" sz="2000" dirty="0">
                <a:solidFill>
                  <a:prstClr val="black"/>
                </a:solidFill>
                <a:latin typeface="Trebuchet MS"/>
                <a:ea typeface="HG丸ｺﾞｼｯｸM-PRO" panose="020F0600000000000000" pitchFamily="50" charset="-128"/>
              </a:rPr>
              <a:t>/</a:t>
            </a:r>
          </a:p>
        </p:txBody>
      </p:sp>
      <p:sp>
        <p:nvSpPr>
          <p:cNvPr id="3" name="四角形: 角を丸くする 2">
            <a:extLst>
              <a:ext uri="{FF2B5EF4-FFF2-40B4-BE49-F238E27FC236}">
                <a16:creationId xmlns:a16="http://schemas.microsoft.com/office/drawing/2014/main" id="{3C8B5DA9-3AD1-1780-0A65-4631FB91F0C6}"/>
              </a:ext>
            </a:extLst>
          </p:cNvPr>
          <p:cNvSpPr/>
          <p:nvPr/>
        </p:nvSpPr>
        <p:spPr>
          <a:xfrm>
            <a:off x="1324671" y="775875"/>
            <a:ext cx="6427679" cy="432048"/>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14377" fontAlgn="base">
              <a:spcBef>
                <a:spcPct val="0"/>
              </a:spcBef>
              <a:spcAft>
                <a:spcPct val="0"/>
              </a:spcAft>
              <a:defRPr/>
            </a:pPr>
            <a:r>
              <a:rPr kumimoji="1" lang="ja-JP" altLang="en-US" sz="2400" dirty="0">
                <a:solidFill>
                  <a:prstClr val="white"/>
                </a:solidFill>
                <a:latin typeface="Trebuchet MS"/>
                <a:ea typeface="HG丸ｺﾞｼｯｸM-PRO" panose="020F0600000000000000" pitchFamily="50" charset="-128"/>
              </a:rPr>
              <a:t>民間企業でのマネティ（金融経済教育）実績</a:t>
            </a:r>
          </a:p>
        </p:txBody>
      </p:sp>
      <p:pic>
        <p:nvPicPr>
          <p:cNvPr id="5" name="図 4" descr="テーブル, 部屋, 図書館, コンピュータ が含まれている画像&#10;&#10;自動的に生成された説明">
            <a:extLst>
              <a:ext uri="{FF2B5EF4-FFF2-40B4-BE49-F238E27FC236}">
                <a16:creationId xmlns:a16="http://schemas.microsoft.com/office/drawing/2014/main" id="{A4C10D16-C0AA-7E2A-C523-335F6FAF0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689" y="2587949"/>
            <a:ext cx="3877949" cy="2907151"/>
          </a:xfrm>
          <a:prstGeom prst="rect">
            <a:avLst/>
          </a:prstGeom>
        </p:spPr>
      </p:pic>
      <p:pic>
        <p:nvPicPr>
          <p:cNvPr id="7" name="図 6" descr="天井, 屋内, キッチン, 人 が含まれている画像&#10;&#10;自動的に生成された説明">
            <a:extLst>
              <a:ext uri="{FF2B5EF4-FFF2-40B4-BE49-F238E27FC236}">
                <a16:creationId xmlns:a16="http://schemas.microsoft.com/office/drawing/2014/main" id="{B6066B81-EAF5-92A0-0F15-2F1D41F7A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637" y="2602586"/>
            <a:ext cx="3877949" cy="2908460"/>
          </a:xfrm>
          <a:prstGeom prst="rect">
            <a:avLst/>
          </a:prstGeom>
        </p:spPr>
      </p:pic>
      <p:pic>
        <p:nvPicPr>
          <p:cNvPr id="9" name="図 8">
            <a:extLst>
              <a:ext uri="{FF2B5EF4-FFF2-40B4-BE49-F238E27FC236}">
                <a16:creationId xmlns:a16="http://schemas.microsoft.com/office/drawing/2014/main" id="{604E8DA1-3F25-A248-F819-FD778937B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224" y="2245696"/>
            <a:ext cx="2706644" cy="2706644"/>
          </a:xfrm>
          <a:prstGeom prst="rect">
            <a:avLst/>
          </a:prstGeom>
        </p:spPr>
      </p:pic>
      <p:pic>
        <p:nvPicPr>
          <p:cNvPr id="10" name="図 9" descr="食器, プレート, カップ が含まれている画像&#10;&#10;自動的に生成された説明">
            <a:extLst>
              <a:ext uri="{FF2B5EF4-FFF2-40B4-BE49-F238E27FC236}">
                <a16:creationId xmlns:a16="http://schemas.microsoft.com/office/drawing/2014/main" id="{3F55DEA2-E6B4-6CA2-4621-31DCC89794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4976" y="4850775"/>
            <a:ext cx="1901143" cy="965661"/>
          </a:xfrm>
          <a:prstGeom prst="rect">
            <a:avLst/>
          </a:prstGeom>
        </p:spPr>
      </p:pic>
      <p:sp>
        <p:nvSpPr>
          <p:cNvPr id="11" name="四角形: 角を丸くする 10">
            <a:extLst>
              <a:ext uri="{FF2B5EF4-FFF2-40B4-BE49-F238E27FC236}">
                <a16:creationId xmlns:a16="http://schemas.microsoft.com/office/drawing/2014/main" id="{D93F600C-4832-7E26-7379-632D6BF0979B}"/>
              </a:ext>
            </a:extLst>
          </p:cNvPr>
          <p:cNvSpPr/>
          <p:nvPr/>
        </p:nvSpPr>
        <p:spPr>
          <a:xfrm>
            <a:off x="1314565" y="5816436"/>
            <a:ext cx="9030072" cy="559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377" fontAlgn="base">
              <a:spcBef>
                <a:spcPct val="0"/>
              </a:spcBef>
              <a:spcAft>
                <a:spcPct val="0"/>
              </a:spcAft>
              <a:defRPr/>
            </a:pPr>
            <a:r>
              <a:rPr kumimoji="1" lang="ja-JP" altLang="en-US" sz="3200" b="1" spc="51" dirty="0">
                <a:ln w="11430"/>
                <a:solidFill>
                  <a:prstClr val="white"/>
                </a:solidFill>
                <a:effectLst>
                  <a:outerShdw blurRad="76200" dist="50800" dir="5400000" algn="tl" rotWithShape="0">
                    <a:srgbClr val="000000">
                      <a:alpha val="65000"/>
                    </a:srgbClr>
                  </a:outerShdw>
                </a:effectLst>
                <a:latin typeface="Trebuchet MS"/>
                <a:ea typeface="HG丸ｺﾞｼｯｸM-PRO" panose="020F0600000000000000" pitchFamily="50" charset="-128"/>
              </a:rPr>
              <a:t>就労不安解消・離職率ダウン・将来不安の解消</a:t>
            </a:r>
            <a:endParaRPr kumimoji="1" lang="en-US" altLang="ja-JP" sz="3200" b="1" spc="51" dirty="0">
              <a:ln w="11430"/>
              <a:solidFill>
                <a:prstClr val="white"/>
              </a:solidFill>
              <a:effectLst>
                <a:outerShdw blurRad="76200" dist="50800" dir="5400000" algn="tl" rotWithShape="0">
                  <a:srgbClr val="000000">
                    <a:alpha val="65000"/>
                  </a:srgbClr>
                </a:outerShdw>
              </a:effectLst>
              <a:latin typeface="Trebuchet MS"/>
              <a:ea typeface="HG丸ｺﾞｼｯｸM-PRO" panose="020F0600000000000000" pitchFamily="50" charset="-128"/>
            </a:endParaRPr>
          </a:p>
        </p:txBody>
      </p:sp>
      <p:sp>
        <p:nvSpPr>
          <p:cNvPr id="22" name="テキスト ボックス 21">
            <a:extLst>
              <a:ext uri="{FF2B5EF4-FFF2-40B4-BE49-F238E27FC236}">
                <a16:creationId xmlns:a16="http://schemas.microsoft.com/office/drawing/2014/main" id="{B85E42B6-6F2B-0E9F-1A2D-24AAE2CA71CD}"/>
              </a:ext>
            </a:extLst>
          </p:cNvPr>
          <p:cNvSpPr txBox="1"/>
          <p:nvPr/>
        </p:nvSpPr>
        <p:spPr>
          <a:xfrm>
            <a:off x="1786976" y="129711"/>
            <a:ext cx="6096000" cy="523220"/>
          </a:xfrm>
          <a:prstGeom prst="rect">
            <a:avLst/>
          </a:prstGeom>
          <a:noFill/>
        </p:spPr>
        <p:txBody>
          <a:bodyPr wrap="square">
            <a:spAutoFit/>
          </a:bodyPr>
          <a:lstStyle/>
          <a:p>
            <a:pPr>
              <a:defRPr/>
            </a:pPr>
            <a:r>
              <a:rPr lang="en-US" altLang="ja-JP" sz="28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r>
              <a:rPr lang="ja-JP" altLang="en-US" sz="28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民間企業でのマネティ講座実績</a:t>
            </a:r>
            <a:r>
              <a:rPr lang="en-US" altLang="ja-JP" sz="28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p:txBody>
      </p:sp>
      <p:cxnSp>
        <p:nvCxnSpPr>
          <p:cNvPr id="6" name="直線コネクタ 5">
            <a:extLst>
              <a:ext uri="{FF2B5EF4-FFF2-40B4-BE49-F238E27FC236}">
                <a16:creationId xmlns:a16="http://schemas.microsoft.com/office/drawing/2014/main" id="{4CEC44BF-0BBA-FC43-0BCC-D5F710C83DE1}"/>
              </a:ext>
            </a:extLst>
          </p:cNvPr>
          <p:cNvCxnSpPr>
            <a:cxnSpLocks/>
          </p:cNvCxnSpPr>
          <p:nvPr/>
        </p:nvCxnSpPr>
        <p:spPr>
          <a:xfrm>
            <a:off x="911300" y="681634"/>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0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248B5-A726-393C-46EC-23F6F6D4D3A6}"/>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55783E2-C19F-416C-7076-740686DA0E3C}"/>
              </a:ext>
            </a:extLst>
          </p:cNvPr>
          <p:cNvSpPr txBox="1">
            <a:spLocks noChangeArrowheads="1"/>
          </p:cNvSpPr>
          <p:nvPr/>
        </p:nvSpPr>
        <p:spPr bwMode="auto">
          <a:xfrm>
            <a:off x="1524000" y="-171400"/>
            <a:ext cx="8597900" cy="1143001"/>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lgn="l">
              <a:defRPr/>
            </a:pPr>
            <a:r>
              <a:rPr lang="ja-JP" altLang="en-US"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認定講師のメリット</a:t>
            </a:r>
          </a:p>
        </p:txBody>
      </p:sp>
      <p:sp>
        <p:nvSpPr>
          <p:cNvPr id="4" name="フッター プレースホルダー 1">
            <a:extLst>
              <a:ext uri="{FF2B5EF4-FFF2-40B4-BE49-F238E27FC236}">
                <a16:creationId xmlns:a16="http://schemas.microsoft.com/office/drawing/2014/main" id="{6724D0E7-CEB4-072B-5FCC-55C59DF063DF}"/>
              </a:ext>
            </a:extLst>
          </p:cNvPr>
          <p:cNvSpPr txBox="1">
            <a:spLocks/>
          </p:cNvSpPr>
          <p:nvPr/>
        </p:nvSpPr>
        <p:spPr>
          <a:xfrm>
            <a:off x="2819400" y="6488078"/>
            <a:ext cx="5985934" cy="962880"/>
          </a:xfr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Copyright 2024 ©</a:t>
            </a:r>
            <a:r>
              <a:rPr lang="ja-JP" altLang="en-US" dirty="0"/>
              <a:t>　</a:t>
            </a:r>
            <a:r>
              <a:rPr lang="en-US" altLang="ja-JP" dirty="0"/>
              <a:t>Investment Diagnosis Association</a:t>
            </a:r>
            <a:endParaRPr lang="ja-JP" altLang="en-US" dirty="0"/>
          </a:p>
        </p:txBody>
      </p:sp>
      <p:cxnSp>
        <p:nvCxnSpPr>
          <p:cNvPr id="6" name="直線コネクタ 5">
            <a:extLst>
              <a:ext uri="{FF2B5EF4-FFF2-40B4-BE49-F238E27FC236}">
                <a16:creationId xmlns:a16="http://schemas.microsoft.com/office/drawing/2014/main" id="{A03CCB89-361F-8BEE-4365-2E1CB32769D8}"/>
              </a:ext>
            </a:extLst>
          </p:cNvPr>
          <p:cNvCxnSpPr/>
          <p:nvPr/>
        </p:nvCxnSpPr>
        <p:spPr>
          <a:xfrm>
            <a:off x="1528490" y="63563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F87AD71-D8E5-0E7F-6EE6-6D133F930C29}"/>
              </a:ext>
            </a:extLst>
          </p:cNvPr>
          <p:cNvCxnSpPr/>
          <p:nvPr/>
        </p:nvCxnSpPr>
        <p:spPr>
          <a:xfrm>
            <a:off x="1524000" y="7429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57016375-6673-85E5-2646-12C0CF44AB17}"/>
              </a:ext>
            </a:extLst>
          </p:cNvPr>
          <p:cNvSpPr/>
          <p:nvPr/>
        </p:nvSpPr>
        <p:spPr>
          <a:xfrm>
            <a:off x="1092200" y="1503040"/>
            <a:ext cx="9180264" cy="1237868"/>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ja-JP" altLang="en-US" dirty="0"/>
              <a:t>・投資診断協会のセミナー資料をスクリプト付きでお渡しします。</a:t>
            </a:r>
            <a:endParaRPr lang="en-US" altLang="ja-JP" dirty="0"/>
          </a:p>
          <a:p>
            <a:r>
              <a:rPr lang="ja-JP" altLang="en-US" dirty="0"/>
              <a:t>・投資診断協会のセミナー運営ノウハウが使用可能。</a:t>
            </a:r>
            <a:endParaRPr lang="en-US" altLang="ja-JP" dirty="0"/>
          </a:p>
          <a:p>
            <a:r>
              <a:rPr lang="ja-JP" altLang="en-US" dirty="0"/>
              <a:t>・チラシのデザインや印刷・配布まで全て協会がお手伝い。</a:t>
            </a:r>
            <a:endParaRPr lang="en-US" altLang="ja-JP" dirty="0"/>
          </a:p>
          <a:p>
            <a:r>
              <a:rPr lang="ja-JP" altLang="en-US" dirty="0"/>
              <a:t>・後援行事のセミナー講師と登壇できるため信頼度アップ。</a:t>
            </a:r>
          </a:p>
        </p:txBody>
      </p:sp>
      <p:sp>
        <p:nvSpPr>
          <p:cNvPr id="8" name="四角形: 角を丸くする 7">
            <a:extLst>
              <a:ext uri="{FF2B5EF4-FFF2-40B4-BE49-F238E27FC236}">
                <a16:creationId xmlns:a16="http://schemas.microsoft.com/office/drawing/2014/main" id="{2AD3CF90-5254-B2AA-ED7F-119E17F3B477}"/>
              </a:ext>
            </a:extLst>
          </p:cNvPr>
          <p:cNvSpPr/>
          <p:nvPr/>
        </p:nvSpPr>
        <p:spPr>
          <a:xfrm>
            <a:off x="1092200" y="1045831"/>
            <a:ext cx="3866331" cy="360040"/>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dirty="0"/>
              <a:t>セミナー運営ノウハウの提供</a:t>
            </a:r>
          </a:p>
        </p:txBody>
      </p:sp>
      <p:sp>
        <p:nvSpPr>
          <p:cNvPr id="9" name="正方形/長方形 8">
            <a:extLst>
              <a:ext uri="{FF2B5EF4-FFF2-40B4-BE49-F238E27FC236}">
                <a16:creationId xmlns:a16="http://schemas.microsoft.com/office/drawing/2014/main" id="{4212FDEC-70F6-50D9-1C36-16FA16115CFF}"/>
              </a:ext>
            </a:extLst>
          </p:cNvPr>
          <p:cNvSpPr/>
          <p:nvPr/>
        </p:nvSpPr>
        <p:spPr>
          <a:xfrm>
            <a:off x="1092200" y="3272347"/>
            <a:ext cx="8280920" cy="11430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ja-JP" altLang="en-US" dirty="0"/>
              <a:t>・エリアを独占する事でご自身の大切な地域の方へ貢献ができます。</a:t>
            </a:r>
            <a:endParaRPr lang="en-US" altLang="ja-JP" dirty="0"/>
          </a:p>
          <a:p>
            <a:r>
              <a:rPr lang="ja-JP" altLang="en-US" dirty="0"/>
              <a:t>・ブランディング</a:t>
            </a:r>
            <a:endParaRPr lang="en-US" altLang="ja-JP" dirty="0"/>
          </a:p>
          <a:p>
            <a:r>
              <a:rPr lang="ja-JP" altLang="en-US" dirty="0"/>
              <a:t>・地域の先生として活動可能</a:t>
            </a:r>
          </a:p>
        </p:txBody>
      </p:sp>
      <p:sp>
        <p:nvSpPr>
          <p:cNvPr id="10" name="四角形: 角を丸くする 9">
            <a:extLst>
              <a:ext uri="{FF2B5EF4-FFF2-40B4-BE49-F238E27FC236}">
                <a16:creationId xmlns:a16="http://schemas.microsoft.com/office/drawing/2014/main" id="{3EAFE153-83AD-C362-1BD7-3B4016AE49EC}"/>
              </a:ext>
            </a:extLst>
          </p:cNvPr>
          <p:cNvSpPr/>
          <p:nvPr/>
        </p:nvSpPr>
        <p:spPr>
          <a:xfrm>
            <a:off x="1092200" y="2839663"/>
            <a:ext cx="3024336" cy="360040"/>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dirty="0"/>
              <a:t>エリア独占・管理</a:t>
            </a:r>
          </a:p>
        </p:txBody>
      </p:sp>
      <p:sp>
        <p:nvSpPr>
          <p:cNvPr id="11" name="正方形/長方形 10">
            <a:extLst>
              <a:ext uri="{FF2B5EF4-FFF2-40B4-BE49-F238E27FC236}">
                <a16:creationId xmlns:a16="http://schemas.microsoft.com/office/drawing/2014/main" id="{AE1A75A9-5BE7-25FA-C2A5-2E15F9ECB000}"/>
              </a:ext>
            </a:extLst>
          </p:cNvPr>
          <p:cNvSpPr/>
          <p:nvPr/>
        </p:nvSpPr>
        <p:spPr>
          <a:xfrm>
            <a:off x="1092200" y="4969823"/>
            <a:ext cx="8280920" cy="1237869"/>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ja-JP" altLang="en-US" dirty="0"/>
              <a:t>・他セミナーと違い公的機関との連携が出来るため集客率アップ。</a:t>
            </a:r>
            <a:endParaRPr lang="en-US" altLang="ja-JP" dirty="0"/>
          </a:p>
          <a:p>
            <a:r>
              <a:rPr lang="ja-JP" altLang="en-US" dirty="0"/>
              <a:t>・先生として登壇するため契約率が高い。</a:t>
            </a:r>
            <a:endParaRPr lang="en-US" altLang="ja-JP" dirty="0"/>
          </a:p>
        </p:txBody>
      </p:sp>
      <p:sp>
        <p:nvSpPr>
          <p:cNvPr id="12" name="四角形: 角を丸くする 11">
            <a:extLst>
              <a:ext uri="{FF2B5EF4-FFF2-40B4-BE49-F238E27FC236}">
                <a16:creationId xmlns:a16="http://schemas.microsoft.com/office/drawing/2014/main" id="{0BDDCBD0-A5A3-B16E-3974-6E1BC499C293}"/>
              </a:ext>
            </a:extLst>
          </p:cNvPr>
          <p:cNvSpPr/>
          <p:nvPr/>
        </p:nvSpPr>
        <p:spPr>
          <a:xfrm>
            <a:off x="1092200" y="4505324"/>
            <a:ext cx="3024336" cy="396255"/>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dirty="0"/>
              <a:t>ビジネスとしての魅力</a:t>
            </a:r>
          </a:p>
        </p:txBody>
      </p:sp>
    </p:spTree>
    <p:extLst>
      <p:ext uri="{BB962C8B-B14F-4D97-AF65-F5344CB8AC3E}">
        <p14:creationId xmlns:p14="http://schemas.microsoft.com/office/powerpoint/2010/main" val="615381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D4B96-EAA4-99F3-D6E7-6259143B3DD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24F4F02-2CD9-7F18-4C7B-2C49CCA1CC2C}"/>
              </a:ext>
            </a:extLst>
          </p:cNvPr>
          <p:cNvSpPr txBox="1">
            <a:spLocks noChangeArrowheads="1"/>
          </p:cNvSpPr>
          <p:nvPr/>
        </p:nvSpPr>
        <p:spPr bwMode="auto">
          <a:xfrm>
            <a:off x="1524000" y="-171400"/>
            <a:ext cx="8597900" cy="1143001"/>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lgn="l">
              <a:defRPr/>
            </a:pPr>
            <a:r>
              <a:rPr lang="ja-JP" altLang="en-US"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　マネティ講師養成講座　参加条件</a:t>
            </a:r>
          </a:p>
        </p:txBody>
      </p:sp>
      <p:sp>
        <p:nvSpPr>
          <p:cNvPr id="4" name="フッター プレースホルダー 1">
            <a:extLst>
              <a:ext uri="{FF2B5EF4-FFF2-40B4-BE49-F238E27FC236}">
                <a16:creationId xmlns:a16="http://schemas.microsoft.com/office/drawing/2014/main" id="{D073F8DB-C490-74F6-2B56-AECAE5A76813}"/>
              </a:ext>
            </a:extLst>
          </p:cNvPr>
          <p:cNvSpPr txBox="1">
            <a:spLocks/>
          </p:cNvSpPr>
          <p:nvPr/>
        </p:nvSpPr>
        <p:spPr>
          <a:xfrm>
            <a:off x="2819400" y="6488078"/>
            <a:ext cx="5985934" cy="962880"/>
          </a:xfr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Copyright 2024 ©</a:t>
            </a:r>
            <a:r>
              <a:rPr lang="ja-JP" altLang="en-US" dirty="0"/>
              <a:t>　</a:t>
            </a:r>
            <a:r>
              <a:rPr lang="en-US" altLang="ja-JP" dirty="0"/>
              <a:t>Investment Diagnosis Association</a:t>
            </a:r>
            <a:endParaRPr lang="ja-JP" altLang="en-US" dirty="0"/>
          </a:p>
        </p:txBody>
      </p:sp>
      <p:cxnSp>
        <p:nvCxnSpPr>
          <p:cNvPr id="6" name="直線コネクタ 5">
            <a:extLst>
              <a:ext uri="{FF2B5EF4-FFF2-40B4-BE49-F238E27FC236}">
                <a16:creationId xmlns:a16="http://schemas.microsoft.com/office/drawing/2014/main" id="{0E9C2C8F-452E-9B59-DE4E-79BB3876C1F5}"/>
              </a:ext>
            </a:extLst>
          </p:cNvPr>
          <p:cNvCxnSpPr/>
          <p:nvPr/>
        </p:nvCxnSpPr>
        <p:spPr>
          <a:xfrm>
            <a:off x="1528490" y="63563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AEAEB34-6B77-4AD6-C10E-0111268041DD}"/>
              </a:ext>
            </a:extLst>
          </p:cNvPr>
          <p:cNvCxnSpPr/>
          <p:nvPr/>
        </p:nvCxnSpPr>
        <p:spPr>
          <a:xfrm>
            <a:off x="1524000" y="7429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78AB758-1824-E365-6622-D11033AD9456}"/>
              </a:ext>
            </a:extLst>
          </p:cNvPr>
          <p:cNvSpPr txBox="1"/>
          <p:nvPr/>
        </p:nvSpPr>
        <p:spPr>
          <a:xfrm>
            <a:off x="1416510" y="1263583"/>
            <a:ext cx="9173964" cy="3736279"/>
          </a:xfrm>
          <a:prstGeom prst="rect">
            <a:avLst/>
          </a:prstGeom>
          <a:noFill/>
        </p:spPr>
        <p:txBody>
          <a:bodyPr wrap="square" rtlCol="0">
            <a:spAutoFit/>
          </a:bodyPr>
          <a:lstStyle/>
          <a:p>
            <a:pPr>
              <a:lnSpc>
                <a:spcPct val="150000"/>
              </a:lnSpc>
            </a:pPr>
            <a:r>
              <a:rPr lang="ja-JP" altLang="en-US" sz="2000" b="1" dirty="0"/>
              <a:t>①投資診断士かつマネティ講師の資格保有者</a:t>
            </a:r>
            <a:endParaRPr lang="en-US" altLang="ja-JP" sz="2000" b="1" dirty="0"/>
          </a:p>
          <a:p>
            <a:pPr>
              <a:lnSpc>
                <a:spcPct val="150000"/>
              </a:lnSpc>
            </a:pPr>
            <a:r>
              <a:rPr lang="ja-JP" altLang="en-US" sz="2000" b="1" dirty="0"/>
              <a:t>②第</a:t>
            </a:r>
            <a:r>
              <a:rPr lang="en-US" altLang="ja-JP" sz="2000" b="1" dirty="0"/>
              <a:t>2</a:t>
            </a:r>
            <a:r>
              <a:rPr lang="ja-JP" altLang="en-US" sz="2000" b="1" dirty="0"/>
              <a:t>期講師として一緒に汗をかける方</a:t>
            </a:r>
            <a:endParaRPr lang="en-US" altLang="ja-JP" sz="2000" b="1" dirty="0"/>
          </a:p>
          <a:p>
            <a:pPr>
              <a:lnSpc>
                <a:spcPct val="150000"/>
              </a:lnSpc>
            </a:pPr>
            <a:r>
              <a:rPr lang="ja-JP" altLang="en-US" sz="2000" b="1" dirty="0"/>
              <a:t>③コンプライアンス遵守の徹底</a:t>
            </a:r>
            <a:endParaRPr lang="en-US" altLang="ja-JP" sz="2000" b="1" dirty="0"/>
          </a:p>
          <a:p>
            <a:pPr>
              <a:lnSpc>
                <a:spcPct val="150000"/>
              </a:lnSpc>
            </a:pPr>
            <a:r>
              <a:rPr lang="ja-JP" altLang="en-US" sz="2000" b="1" dirty="0"/>
              <a:t>④後援行事という事を理解し、地域の皆様に貢献できる方</a:t>
            </a:r>
            <a:endParaRPr lang="en-US" altLang="ja-JP" sz="2000" b="1" dirty="0"/>
          </a:p>
          <a:p>
            <a:pPr>
              <a:lnSpc>
                <a:spcPct val="150000"/>
              </a:lnSpc>
            </a:pPr>
            <a:endParaRPr lang="en-US" altLang="ja-JP" sz="2000" dirty="0"/>
          </a:p>
          <a:p>
            <a:pPr>
              <a:lnSpc>
                <a:spcPct val="150000"/>
              </a:lnSpc>
            </a:pPr>
            <a:endParaRPr lang="en-US" altLang="ja-JP" sz="2000" dirty="0"/>
          </a:p>
          <a:p>
            <a:pPr>
              <a:lnSpc>
                <a:spcPct val="150000"/>
              </a:lnSpc>
            </a:pPr>
            <a:endParaRPr lang="en-US" altLang="ja-JP" sz="2000" dirty="0"/>
          </a:p>
          <a:p>
            <a:pPr>
              <a:lnSpc>
                <a:spcPct val="150000"/>
              </a:lnSpc>
            </a:pPr>
            <a:r>
              <a:rPr lang="en-US" altLang="ja-JP" sz="2000" dirty="0"/>
              <a:t>※</a:t>
            </a:r>
            <a:r>
              <a:rPr lang="ja-JP" altLang="en-US" sz="2000" dirty="0"/>
              <a:t>一社専属の募集人の方は所属会社のコンプライアンスをご確認ください。</a:t>
            </a:r>
          </a:p>
        </p:txBody>
      </p:sp>
    </p:spTree>
    <p:extLst>
      <p:ext uri="{BB962C8B-B14F-4D97-AF65-F5344CB8AC3E}">
        <p14:creationId xmlns:p14="http://schemas.microsoft.com/office/powerpoint/2010/main" val="2299934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7B6B66-6BD8-977E-BD92-18E0BC6B56D6}"/>
              </a:ext>
            </a:extLst>
          </p:cNvPr>
          <p:cNvSpPr txBox="1">
            <a:spLocks noChangeArrowheads="1"/>
          </p:cNvSpPr>
          <p:nvPr/>
        </p:nvSpPr>
        <p:spPr bwMode="auto">
          <a:xfrm>
            <a:off x="1524000" y="-171400"/>
            <a:ext cx="8597900" cy="1143001"/>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lgn="l">
              <a:defRPr/>
            </a:pPr>
            <a:r>
              <a:rPr lang="ja-JP" altLang="en-US"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　マネティ講師養成講座　研修日程</a:t>
            </a:r>
          </a:p>
        </p:txBody>
      </p:sp>
      <p:sp>
        <p:nvSpPr>
          <p:cNvPr id="8" name="テキスト ボックス 7">
            <a:extLst>
              <a:ext uri="{FF2B5EF4-FFF2-40B4-BE49-F238E27FC236}">
                <a16:creationId xmlns:a16="http://schemas.microsoft.com/office/drawing/2014/main" id="{B83FC6D1-C534-F2BB-C3B7-16839F4A8FB9}"/>
              </a:ext>
            </a:extLst>
          </p:cNvPr>
          <p:cNvSpPr txBox="1"/>
          <p:nvPr/>
        </p:nvSpPr>
        <p:spPr>
          <a:xfrm>
            <a:off x="1979811" y="1069504"/>
            <a:ext cx="9173964" cy="3908762"/>
          </a:xfrm>
          <a:prstGeom prst="rect">
            <a:avLst/>
          </a:prstGeom>
          <a:noFill/>
        </p:spPr>
        <p:txBody>
          <a:bodyPr wrap="square" rtlCol="0">
            <a:spAutoFit/>
          </a:bodyPr>
          <a:lstStyle/>
          <a:p>
            <a:pPr>
              <a:lnSpc>
                <a:spcPct val="150000"/>
              </a:lnSpc>
            </a:pPr>
            <a:r>
              <a:rPr lang="ja-JP" altLang="en-US" sz="2800" b="1" dirty="0"/>
              <a:t>研修日程</a:t>
            </a:r>
            <a:endParaRPr lang="en-US" altLang="ja-JP" sz="2800" b="1" dirty="0"/>
          </a:p>
          <a:p>
            <a:pPr>
              <a:lnSpc>
                <a:spcPct val="150000"/>
              </a:lnSpc>
            </a:pPr>
            <a:r>
              <a:rPr lang="ja-JP" altLang="en-US" sz="2800" b="1" dirty="0"/>
              <a:t>・</a:t>
            </a:r>
            <a:r>
              <a:rPr lang="en-US" altLang="ja-JP" sz="2800" b="1" dirty="0"/>
              <a:t>2025</a:t>
            </a:r>
            <a:r>
              <a:rPr lang="ja-JP" altLang="en-US" sz="2800" b="1" dirty="0"/>
              <a:t>年　</a:t>
            </a:r>
            <a:r>
              <a:rPr lang="en-US" altLang="ja-JP" sz="2800" b="1" dirty="0"/>
              <a:t>2</a:t>
            </a:r>
            <a:r>
              <a:rPr lang="ja-JP" altLang="en-US" sz="2800" b="1" dirty="0"/>
              <a:t>月</a:t>
            </a:r>
            <a:r>
              <a:rPr lang="en-US" altLang="ja-JP" sz="2800" b="1" dirty="0"/>
              <a:t>4</a:t>
            </a:r>
            <a:r>
              <a:rPr lang="ja-JP" altLang="en-US" sz="2800" b="1" dirty="0"/>
              <a:t>日</a:t>
            </a:r>
            <a:r>
              <a:rPr lang="en-US" altLang="ja-JP" sz="2800" b="1" dirty="0"/>
              <a:t>(</a:t>
            </a:r>
            <a:r>
              <a:rPr lang="ja-JP" altLang="en-US" sz="2800" b="1" dirty="0"/>
              <a:t>火</a:t>
            </a:r>
            <a:r>
              <a:rPr lang="en-US" altLang="ja-JP" sz="2800" b="1" dirty="0"/>
              <a:t>)</a:t>
            </a:r>
            <a:r>
              <a:rPr lang="ja-JP" altLang="en-US" sz="2800" b="1" dirty="0"/>
              <a:t>　</a:t>
            </a:r>
            <a:r>
              <a:rPr lang="en-US" altLang="ja-JP" sz="2800" b="1" dirty="0"/>
              <a:t>14:00</a:t>
            </a:r>
            <a:r>
              <a:rPr lang="ja-JP" altLang="en-US" sz="2800" b="1" dirty="0"/>
              <a:t>～</a:t>
            </a:r>
            <a:r>
              <a:rPr lang="en-US" altLang="ja-JP" sz="2800" b="1" dirty="0"/>
              <a:t>17</a:t>
            </a:r>
            <a:r>
              <a:rPr lang="ja-JP" altLang="en-US" sz="2800" b="1" dirty="0"/>
              <a:t>：</a:t>
            </a:r>
            <a:r>
              <a:rPr lang="en-US" altLang="ja-JP" sz="2800" b="1" dirty="0"/>
              <a:t>00</a:t>
            </a:r>
          </a:p>
          <a:p>
            <a:pPr>
              <a:lnSpc>
                <a:spcPct val="150000"/>
              </a:lnSpc>
            </a:pPr>
            <a:r>
              <a:rPr lang="ja-JP" altLang="en-US" sz="2800" b="1" dirty="0"/>
              <a:t>・</a:t>
            </a:r>
            <a:r>
              <a:rPr lang="en-US" altLang="ja-JP" sz="2800" b="1" dirty="0"/>
              <a:t>2025</a:t>
            </a:r>
            <a:r>
              <a:rPr lang="ja-JP" altLang="en-US" sz="2800" b="1" dirty="0"/>
              <a:t>年　</a:t>
            </a:r>
            <a:r>
              <a:rPr lang="en-US" altLang="ja-JP" sz="2800" b="1" dirty="0"/>
              <a:t>2</a:t>
            </a:r>
            <a:r>
              <a:rPr lang="ja-JP" altLang="en-US" sz="2800" b="1" dirty="0"/>
              <a:t>月</a:t>
            </a:r>
            <a:r>
              <a:rPr lang="en-US" altLang="ja-JP" sz="2800" b="1" dirty="0"/>
              <a:t>13</a:t>
            </a:r>
            <a:r>
              <a:rPr lang="ja-JP" altLang="en-US" sz="2800" b="1" dirty="0"/>
              <a:t>日</a:t>
            </a:r>
            <a:r>
              <a:rPr lang="en-US" altLang="ja-JP" sz="2800" b="1" dirty="0"/>
              <a:t>(</a:t>
            </a:r>
            <a:r>
              <a:rPr lang="ja-JP" altLang="en-US" sz="2800" b="1" dirty="0"/>
              <a:t>木</a:t>
            </a:r>
            <a:r>
              <a:rPr lang="en-US" altLang="ja-JP" sz="2800" b="1" dirty="0"/>
              <a:t>)</a:t>
            </a:r>
            <a:r>
              <a:rPr lang="ja-JP" altLang="en-US" sz="2800" b="1" dirty="0"/>
              <a:t>　</a:t>
            </a:r>
            <a:r>
              <a:rPr lang="en-US" altLang="ja-JP" sz="2800" b="1" dirty="0"/>
              <a:t>13:00</a:t>
            </a:r>
            <a:r>
              <a:rPr lang="ja-JP" altLang="en-US" sz="2800" b="1" dirty="0"/>
              <a:t>～</a:t>
            </a:r>
            <a:r>
              <a:rPr lang="en-US" altLang="ja-JP" sz="2800" b="1" dirty="0"/>
              <a:t>16</a:t>
            </a:r>
            <a:r>
              <a:rPr lang="ja-JP" altLang="en-US" sz="2800" b="1" dirty="0"/>
              <a:t>：</a:t>
            </a:r>
            <a:r>
              <a:rPr lang="en-US" altLang="ja-JP" sz="2800" b="1" dirty="0"/>
              <a:t>00</a:t>
            </a:r>
          </a:p>
          <a:p>
            <a:pPr>
              <a:lnSpc>
                <a:spcPct val="150000"/>
              </a:lnSpc>
            </a:pPr>
            <a:endParaRPr lang="en-US" altLang="ja-JP" sz="2800" b="1" dirty="0"/>
          </a:p>
          <a:p>
            <a:pPr>
              <a:lnSpc>
                <a:spcPct val="150000"/>
              </a:lnSpc>
            </a:pPr>
            <a:r>
              <a:rPr lang="ja-JP" altLang="en-US" sz="2800" b="1" dirty="0"/>
              <a:t>申し込み期日　</a:t>
            </a:r>
            <a:r>
              <a:rPr lang="en-US" altLang="ja-JP" sz="2800" b="1" dirty="0"/>
              <a:t>1</a:t>
            </a:r>
            <a:r>
              <a:rPr lang="ja-JP" altLang="en-US" sz="2800" b="1" dirty="0"/>
              <a:t>月</a:t>
            </a:r>
            <a:r>
              <a:rPr lang="en-US" altLang="ja-JP" sz="2800" b="1" dirty="0"/>
              <a:t>29</a:t>
            </a:r>
            <a:r>
              <a:rPr lang="ja-JP" altLang="en-US" sz="2800" b="1" dirty="0"/>
              <a:t>日</a:t>
            </a:r>
            <a:r>
              <a:rPr lang="en-US" altLang="ja-JP" sz="2800" b="1" dirty="0"/>
              <a:t>(</a:t>
            </a:r>
            <a:r>
              <a:rPr lang="ja-JP" altLang="en-US" sz="2800" b="1" dirty="0"/>
              <a:t>水</a:t>
            </a:r>
            <a:r>
              <a:rPr lang="en-US" altLang="ja-JP" sz="2800" b="1" dirty="0"/>
              <a:t>)</a:t>
            </a:r>
            <a:r>
              <a:rPr lang="ja-JP" altLang="en-US" sz="2800" b="1" dirty="0"/>
              <a:t>まで</a:t>
            </a:r>
            <a:endParaRPr lang="en-US" altLang="ja-JP" sz="2800" b="1" dirty="0"/>
          </a:p>
          <a:p>
            <a:pPr>
              <a:lnSpc>
                <a:spcPct val="150000"/>
              </a:lnSpc>
            </a:pPr>
            <a:r>
              <a:rPr lang="ja-JP" altLang="en-US" sz="2800" b="1" dirty="0"/>
              <a:t>ご入金　</a:t>
            </a:r>
            <a:r>
              <a:rPr lang="en-US" altLang="ja-JP" sz="2800" b="1" dirty="0"/>
              <a:t>1</a:t>
            </a:r>
            <a:r>
              <a:rPr lang="ja-JP" altLang="en-US" sz="2800" b="1" dirty="0"/>
              <a:t>月末日　</a:t>
            </a:r>
            <a:r>
              <a:rPr lang="en-US" altLang="ja-JP" sz="2800" b="1" dirty="0"/>
              <a:t>13</a:t>
            </a:r>
            <a:r>
              <a:rPr lang="ja-JP" altLang="en-US" sz="2800" b="1" dirty="0"/>
              <a:t>時まで</a:t>
            </a:r>
          </a:p>
        </p:txBody>
      </p:sp>
      <p:sp>
        <p:nvSpPr>
          <p:cNvPr id="4" name="フッター プレースホルダー 1">
            <a:extLst>
              <a:ext uri="{FF2B5EF4-FFF2-40B4-BE49-F238E27FC236}">
                <a16:creationId xmlns:a16="http://schemas.microsoft.com/office/drawing/2014/main" id="{50736BB3-8F53-B0C8-F464-8CA7F23B4B00}"/>
              </a:ext>
            </a:extLst>
          </p:cNvPr>
          <p:cNvSpPr txBox="1">
            <a:spLocks/>
          </p:cNvSpPr>
          <p:nvPr/>
        </p:nvSpPr>
        <p:spPr>
          <a:xfrm>
            <a:off x="2819400" y="6488078"/>
            <a:ext cx="5985934" cy="962880"/>
          </a:xfr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Copyright 2024 ©</a:t>
            </a:r>
            <a:r>
              <a:rPr lang="ja-JP" altLang="en-US" dirty="0"/>
              <a:t>　</a:t>
            </a:r>
            <a:r>
              <a:rPr lang="en-US" altLang="ja-JP" dirty="0"/>
              <a:t>Investment Diagnosis Association</a:t>
            </a:r>
            <a:endParaRPr lang="ja-JP" altLang="en-US" dirty="0"/>
          </a:p>
        </p:txBody>
      </p:sp>
      <p:cxnSp>
        <p:nvCxnSpPr>
          <p:cNvPr id="6" name="直線コネクタ 5">
            <a:extLst>
              <a:ext uri="{FF2B5EF4-FFF2-40B4-BE49-F238E27FC236}">
                <a16:creationId xmlns:a16="http://schemas.microsoft.com/office/drawing/2014/main" id="{2D9CDFF1-B3F9-273C-AA6C-DE3ECA92406A}"/>
              </a:ext>
            </a:extLst>
          </p:cNvPr>
          <p:cNvCxnSpPr/>
          <p:nvPr/>
        </p:nvCxnSpPr>
        <p:spPr>
          <a:xfrm>
            <a:off x="1528490" y="63563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722562A-B140-338C-4776-603631880B07}"/>
              </a:ext>
            </a:extLst>
          </p:cNvPr>
          <p:cNvCxnSpPr/>
          <p:nvPr/>
        </p:nvCxnSpPr>
        <p:spPr>
          <a:xfrm>
            <a:off x="1524000" y="742952"/>
            <a:ext cx="9139511"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39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F916-E28A-FC04-1E33-73CCF82BE80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A3AF234-8DF7-586D-ED98-EA7045A2A376}"/>
              </a:ext>
            </a:extLst>
          </p:cNvPr>
          <p:cNvSpPr>
            <a:spLocks noGrp="1"/>
          </p:cNvSpPr>
          <p:nvPr>
            <p:ph type="sldNum" sz="quarter" idx="12"/>
          </p:nvPr>
        </p:nvSpPr>
        <p:spPr/>
        <p:txBody>
          <a:bodyPr/>
          <a:lstStyle/>
          <a:p>
            <a:fld id="{94A740F8-70F4-174E-A393-1861670FBC7F}" type="slidenum">
              <a:rPr kumimoji="1" lang="ja-JP" altLang="en-US" smtClean="0"/>
              <a:t>3</a:t>
            </a:fld>
            <a:endParaRPr kumimoji="1" lang="ja-JP" altLang="en-US" dirty="0"/>
          </a:p>
        </p:txBody>
      </p:sp>
      <p:sp>
        <p:nvSpPr>
          <p:cNvPr id="3" name="タイトル 5">
            <a:extLst>
              <a:ext uri="{FF2B5EF4-FFF2-40B4-BE49-F238E27FC236}">
                <a16:creationId xmlns:a16="http://schemas.microsoft.com/office/drawing/2014/main" id="{FE807A6D-1266-7E06-4E3F-342AFF4B88CC}"/>
              </a:ext>
            </a:extLst>
          </p:cNvPr>
          <p:cNvSpPr txBox="1">
            <a:spLocks/>
          </p:cNvSpPr>
          <p:nvPr/>
        </p:nvSpPr>
        <p:spPr>
          <a:xfrm>
            <a:off x="1780139" y="471649"/>
            <a:ext cx="8752713" cy="4039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全国の中学・高校・大学・民間企業で投資教育を行っています</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pic>
        <p:nvPicPr>
          <p:cNvPr id="1026" name="Picture 2">
            <a:extLst>
              <a:ext uri="{FF2B5EF4-FFF2-40B4-BE49-F238E27FC236}">
                <a16:creationId xmlns:a16="http://schemas.microsoft.com/office/drawing/2014/main" id="{BFB78E31-5464-BFFE-72E3-A6C777076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508" y="4041790"/>
            <a:ext cx="4447276" cy="2506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1C66320-C9D0-083F-60FB-D8EF2DA46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2"/>
          <a:stretch/>
        </p:blipFill>
        <p:spPr bwMode="auto">
          <a:xfrm>
            <a:off x="5687086" y="1158729"/>
            <a:ext cx="4349826" cy="25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CB6DE45-14E2-39AC-C3B9-D9F0DC40E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508" y="1173777"/>
            <a:ext cx="3471252" cy="26005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A2A1B62-6811-F753-7872-B502A8B3B3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1061" y="4041790"/>
            <a:ext cx="3345851" cy="250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25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6703B-4B44-4048-DA1D-CA646F098240}"/>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BA73950-1FEA-5A0B-574A-B5A976DB2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9478" y="63748"/>
            <a:ext cx="1528869" cy="976523"/>
          </a:xfrm>
          <a:prstGeom prst="rect">
            <a:avLst/>
          </a:prstGeom>
          <a:noFill/>
          <a:effectLst>
            <a:glow rad="127000">
              <a:schemeClr val="bg1"/>
            </a:glow>
          </a:effectLst>
        </p:spPr>
      </p:pic>
      <p:pic>
        <p:nvPicPr>
          <p:cNvPr id="3" name="図 2" descr="食器, プレート, カップ が含まれている画像&#10;&#10;自動的に生成された説明">
            <a:extLst>
              <a:ext uri="{FF2B5EF4-FFF2-40B4-BE49-F238E27FC236}">
                <a16:creationId xmlns:a16="http://schemas.microsoft.com/office/drawing/2014/main" id="{F613415E-A3AE-5359-7EF0-265A29C1D7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9478" y="1101469"/>
            <a:ext cx="1528869" cy="863715"/>
          </a:xfrm>
          <a:prstGeom prst="rect">
            <a:avLst/>
          </a:prstGeom>
          <a:noFill/>
          <a:effectLst>
            <a:glow rad="127000">
              <a:schemeClr val="bg1"/>
            </a:glow>
          </a:effectLst>
        </p:spPr>
      </p:pic>
      <p:sp>
        <p:nvSpPr>
          <p:cNvPr id="5" name="Rectangle 2">
            <a:extLst>
              <a:ext uri="{FF2B5EF4-FFF2-40B4-BE49-F238E27FC236}">
                <a16:creationId xmlns:a16="http://schemas.microsoft.com/office/drawing/2014/main" id="{FAB0056B-046E-2DD7-BE2C-3A13F69CE3A4}"/>
              </a:ext>
            </a:extLst>
          </p:cNvPr>
          <p:cNvSpPr txBox="1">
            <a:spLocks noChangeArrowheads="1"/>
          </p:cNvSpPr>
          <p:nvPr/>
        </p:nvSpPr>
        <p:spPr bwMode="auto">
          <a:xfrm>
            <a:off x="1604775" y="-239576"/>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defRPr/>
            </a:pP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マネティ講師養成講座</a:t>
            </a: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p:txBody>
      </p:sp>
      <p:sp>
        <p:nvSpPr>
          <p:cNvPr id="4" name="フッター プレースホルダー 3">
            <a:extLst>
              <a:ext uri="{FF2B5EF4-FFF2-40B4-BE49-F238E27FC236}">
                <a16:creationId xmlns:a16="http://schemas.microsoft.com/office/drawing/2014/main" id="{0B96653E-6A2D-F88E-F07C-273176067F70}"/>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sp>
        <p:nvSpPr>
          <p:cNvPr id="7" name="正方形/長方形 6">
            <a:extLst>
              <a:ext uri="{FF2B5EF4-FFF2-40B4-BE49-F238E27FC236}">
                <a16:creationId xmlns:a16="http://schemas.microsoft.com/office/drawing/2014/main" id="{FFF760A3-7AA2-2621-5EDE-E1F760E3A93C}"/>
              </a:ext>
            </a:extLst>
          </p:cNvPr>
          <p:cNvSpPr/>
          <p:nvPr/>
        </p:nvSpPr>
        <p:spPr>
          <a:xfrm>
            <a:off x="1130192" y="1761693"/>
            <a:ext cx="9395270" cy="308721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000" dirty="0"/>
          </a:p>
        </p:txBody>
      </p:sp>
      <p:sp>
        <p:nvSpPr>
          <p:cNvPr id="8" name="四角形: 角を丸くする 7">
            <a:extLst>
              <a:ext uri="{FF2B5EF4-FFF2-40B4-BE49-F238E27FC236}">
                <a16:creationId xmlns:a16="http://schemas.microsoft.com/office/drawing/2014/main" id="{A054F6DE-5B6E-2003-AEEA-205B7276226D}"/>
              </a:ext>
            </a:extLst>
          </p:cNvPr>
          <p:cNvSpPr/>
          <p:nvPr/>
        </p:nvSpPr>
        <p:spPr>
          <a:xfrm>
            <a:off x="1125929" y="1234662"/>
            <a:ext cx="7537734" cy="432048"/>
          </a:xfrm>
          <a:prstGeom prst="roundRect">
            <a:avLst/>
          </a:prstGeom>
          <a:solidFill>
            <a:schemeClr val="accent5"/>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中学・高校・大学において金融経済教育実施</a:t>
            </a:r>
          </a:p>
        </p:txBody>
      </p:sp>
      <p:sp>
        <p:nvSpPr>
          <p:cNvPr id="10" name="テキスト ボックス 9">
            <a:extLst>
              <a:ext uri="{FF2B5EF4-FFF2-40B4-BE49-F238E27FC236}">
                <a16:creationId xmlns:a16="http://schemas.microsoft.com/office/drawing/2014/main" id="{37AA15B0-5A2A-F820-417C-844C4FD8D668}"/>
              </a:ext>
            </a:extLst>
          </p:cNvPr>
          <p:cNvSpPr txBox="1"/>
          <p:nvPr/>
        </p:nvSpPr>
        <p:spPr>
          <a:xfrm>
            <a:off x="1627098" y="1786371"/>
            <a:ext cx="5205772" cy="3416320"/>
          </a:xfrm>
          <a:prstGeom prst="rect">
            <a:avLst/>
          </a:prstGeom>
          <a:noFill/>
        </p:spPr>
        <p:txBody>
          <a:bodyPr wrap="square" rtlCol="0">
            <a:spAutoFit/>
          </a:bodyPr>
          <a:lstStyle/>
          <a:p>
            <a:r>
              <a:rPr kumimoji="1" lang="ja-JP" altLang="en-US" sz="2400" dirty="0"/>
              <a:t>札幌国際大学</a:t>
            </a:r>
            <a:endParaRPr kumimoji="1" lang="en-US" altLang="ja-JP" sz="2400" dirty="0"/>
          </a:p>
          <a:p>
            <a:r>
              <a:rPr lang="ja-JP" altLang="en-US" sz="2400" dirty="0"/>
              <a:t>札幌市立藻岩高校</a:t>
            </a:r>
            <a:endParaRPr lang="en-US" altLang="ja-JP" sz="2400" dirty="0"/>
          </a:p>
          <a:p>
            <a:r>
              <a:rPr kumimoji="1" lang="ja-JP" altLang="en-US" sz="2400" dirty="0"/>
              <a:t>東海大付属高輪台高校</a:t>
            </a:r>
            <a:endParaRPr kumimoji="1" lang="en-US" altLang="ja-JP" sz="2400" dirty="0"/>
          </a:p>
          <a:p>
            <a:r>
              <a:rPr kumimoji="1" lang="ja-JP" altLang="en-US" sz="2400" dirty="0"/>
              <a:t>新潟県立</a:t>
            </a:r>
            <a:r>
              <a:rPr lang="ja-JP" altLang="en-US" sz="2400" dirty="0"/>
              <a:t>長岡高校</a:t>
            </a:r>
            <a:endParaRPr lang="en-US" altLang="ja-JP" sz="2400" dirty="0"/>
          </a:p>
          <a:p>
            <a:r>
              <a:rPr kumimoji="1" lang="ja-JP" altLang="en-US" sz="2400" dirty="0"/>
              <a:t>板橋区立高島第三中学校</a:t>
            </a:r>
            <a:endParaRPr kumimoji="1" lang="en-US" altLang="ja-JP" sz="2400" dirty="0"/>
          </a:p>
          <a:p>
            <a:r>
              <a:rPr lang="ja-JP" altLang="en-US" sz="2400" dirty="0"/>
              <a:t>東京都立両国高等学校附属中学</a:t>
            </a:r>
            <a:endParaRPr lang="en-US" altLang="ja-JP" sz="2400" dirty="0"/>
          </a:p>
          <a:p>
            <a:r>
              <a:rPr kumimoji="1" lang="ja-JP" altLang="en-US" sz="2400" dirty="0"/>
              <a:t>三重県立白子高等学校</a:t>
            </a:r>
            <a:endParaRPr kumimoji="1" lang="en-US" altLang="ja-JP" sz="2400" dirty="0"/>
          </a:p>
          <a:p>
            <a:r>
              <a:rPr lang="ja-JP" altLang="en-US" sz="2400" dirty="0"/>
              <a:t>私立成立学園高校</a:t>
            </a:r>
            <a:endParaRPr kumimoji="1" lang="ja-JP" altLang="en-US" sz="2400" dirty="0"/>
          </a:p>
          <a:p>
            <a:endParaRPr kumimoji="1" lang="en-US" altLang="ja-JP" dirty="0"/>
          </a:p>
        </p:txBody>
      </p:sp>
      <p:sp>
        <p:nvSpPr>
          <p:cNvPr id="11" name="テキスト ボックス 10">
            <a:extLst>
              <a:ext uri="{FF2B5EF4-FFF2-40B4-BE49-F238E27FC236}">
                <a16:creationId xmlns:a16="http://schemas.microsoft.com/office/drawing/2014/main" id="{5C4FFD36-A907-F05C-B615-D3352BDEA967}"/>
              </a:ext>
            </a:extLst>
          </p:cNvPr>
          <p:cNvSpPr txBox="1"/>
          <p:nvPr/>
        </p:nvSpPr>
        <p:spPr>
          <a:xfrm>
            <a:off x="6493190" y="1786371"/>
            <a:ext cx="4248296" cy="3046988"/>
          </a:xfrm>
          <a:prstGeom prst="rect">
            <a:avLst/>
          </a:prstGeom>
          <a:noFill/>
        </p:spPr>
        <p:txBody>
          <a:bodyPr wrap="square">
            <a:spAutoFit/>
          </a:bodyPr>
          <a:lstStyle/>
          <a:p>
            <a:r>
              <a:rPr lang="ja-JP" altLang="en-US" sz="2400" dirty="0"/>
              <a:t>東京都立第五商業高校</a:t>
            </a:r>
            <a:endParaRPr lang="en-US" altLang="ja-JP" sz="2400" dirty="0"/>
          </a:p>
          <a:p>
            <a:r>
              <a:rPr kumimoji="1" lang="ja-JP" altLang="en-US" sz="2400" dirty="0"/>
              <a:t>横浜市立南戸塚中学校</a:t>
            </a:r>
            <a:endParaRPr kumimoji="1" lang="en-US" altLang="ja-JP" sz="2400" dirty="0"/>
          </a:p>
          <a:p>
            <a:r>
              <a:rPr lang="ja-JP" altLang="en-US" sz="2400" dirty="0"/>
              <a:t>都足立区立第十中学校</a:t>
            </a:r>
            <a:endParaRPr lang="en-US" altLang="ja-JP" sz="2400" dirty="0"/>
          </a:p>
          <a:p>
            <a:r>
              <a:rPr kumimoji="1" lang="ja-JP" altLang="en-US" sz="2400" dirty="0"/>
              <a:t>早稲田実業高校</a:t>
            </a:r>
            <a:endParaRPr kumimoji="1" lang="en-US" altLang="ja-JP" sz="2400" dirty="0"/>
          </a:p>
          <a:p>
            <a:r>
              <a:rPr lang="ja-JP" altLang="en-US" sz="2400" dirty="0"/>
              <a:t>荒川区立諏訪台中学校</a:t>
            </a:r>
            <a:endParaRPr lang="en-US" altLang="ja-JP" sz="2400" dirty="0"/>
          </a:p>
          <a:p>
            <a:r>
              <a:rPr kumimoji="1" lang="ja-JP" altLang="en-US" sz="2400" dirty="0"/>
              <a:t>三重県立四日市農芸高校</a:t>
            </a:r>
            <a:endParaRPr kumimoji="1" lang="en-US" altLang="ja-JP" sz="2400" dirty="0"/>
          </a:p>
          <a:p>
            <a:r>
              <a:rPr kumimoji="1" lang="ja-JP" altLang="en-US" sz="2400" dirty="0"/>
              <a:t>野田市立木間ヶ瀬中学校</a:t>
            </a:r>
            <a:endParaRPr kumimoji="1" lang="en-US" altLang="ja-JP" sz="2400" dirty="0"/>
          </a:p>
          <a:p>
            <a:r>
              <a:rPr lang="ja-JP" altLang="en-US" sz="2400" dirty="0"/>
              <a:t>等々</a:t>
            </a:r>
            <a:endParaRPr kumimoji="1" lang="en-US" altLang="ja-JP" sz="2400" dirty="0"/>
          </a:p>
        </p:txBody>
      </p:sp>
      <p:sp>
        <p:nvSpPr>
          <p:cNvPr id="12" name="テキスト ボックス 11">
            <a:extLst>
              <a:ext uri="{FF2B5EF4-FFF2-40B4-BE49-F238E27FC236}">
                <a16:creationId xmlns:a16="http://schemas.microsoft.com/office/drawing/2014/main" id="{BC55DE7D-10A6-4AAF-6C00-742BC0E60342}"/>
              </a:ext>
            </a:extLst>
          </p:cNvPr>
          <p:cNvSpPr txBox="1"/>
          <p:nvPr/>
        </p:nvSpPr>
        <p:spPr>
          <a:xfrm>
            <a:off x="1003172" y="5362090"/>
            <a:ext cx="9521345" cy="1077218"/>
          </a:xfrm>
          <a:prstGeom prst="rect">
            <a:avLst/>
          </a:prstGeom>
          <a:noFill/>
        </p:spPr>
        <p:txBody>
          <a:bodyPr wrap="square" rtlCol="0">
            <a:spAutoFit/>
          </a:bodyPr>
          <a:lstStyle/>
          <a:p>
            <a:pPr algn="ctr"/>
            <a:r>
              <a:rPr kumimoji="1" lang="ja-JP" altLang="en-US" sz="3200" b="1" dirty="0">
                <a:solidFill>
                  <a:srgbClr val="FF0000"/>
                </a:solidFill>
                <a:latin typeface="Arial Black" panose="020B0A04020102020204" pitchFamily="34" charset="0"/>
              </a:rPr>
              <a:t>投資診断協会では、今後はニーズの高い</a:t>
            </a:r>
            <a:endParaRPr kumimoji="1" lang="en-US" altLang="ja-JP" sz="3200" b="1" dirty="0">
              <a:solidFill>
                <a:srgbClr val="FF0000"/>
              </a:solidFill>
              <a:latin typeface="Arial Black" panose="020B0A04020102020204" pitchFamily="34" charset="0"/>
            </a:endParaRPr>
          </a:p>
          <a:p>
            <a:pPr algn="ctr"/>
            <a:r>
              <a:rPr lang="en-US" altLang="ja-JP" sz="3200" b="1" dirty="0">
                <a:solidFill>
                  <a:srgbClr val="FF0000"/>
                </a:solidFill>
                <a:latin typeface="Arial Black" panose="020B0A04020102020204" pitchFamily="34" charset="0"/>
              </a:rPr>
              <a:t>【</a:t>
            </a:r>
            <a:r>
              <a:rPr lang="ja-JP" altLang="en-US" sz="3200" b="1" dirty="0">
                <a:solidFill>
                  <a:srgbClr val="FF0000"/>
                </a:solidFill>
                <a:latin typeface="Arial Black" panose="020B0A04020102020204" pitchFamily="34" charset="0"/>
              </a:rPr>
              <a:t>幼稚園</a:t>
            </a:r>
            <a:r>
              <a:rPr lang="en-US" altLang="ja-JP" sz="3200" b="1" dirty="0">
                <a:solidFill>
                  <a:srgbClr val="FF0000"/>
                </a:solidFill>
                <a:latin typeface="Arial Black" panose="020B0A04020102020204" pitchFamily="34" charset="0"/>
              </a:rPr>
              <a:t>】</a:t>
            </a:r>
            <a:r>
              <a:rPr lang="ja-JP" altLang="en-US" sz="3200" b="1" dirty="0">
                <a:solidFill>
                  <a:srgbClr val="FF0000"/>
                </a:solidFill>
                <a:latin typeface="Arial Black" panose="020B0A04020102020204" pitchFamily="34" charset="0"/>
              </a:rPr>
              <a:t>・</a:t>
            </a:r>
            <a:r>
              <a:rPr lang="en-US" altLang="ja-JP" sz="3200" b="1" dirty="0">
                <a:solidFill>
                  <a:srgbClr val="FF0000"/>
                </a:solidFill>
                <a:latin typeface="Arial Black" panose="020B0A04020102020204" pitchFamily="34" charset="0"/>
              </a:rPr>
              <a:t>【</a:t>
            </a:r>
            <a:r>
              <a:rPr lang="ja-JP" altLang="en-US" sz="3200" b="1" dirty="0">
                <a:solidFill>
                  <a:srgbClr val="FF0000"/>
                </a:solidFill>
                <a:latin typeface="Arial Black" panose="020B0A04020102020204" pitchFamily="34" charset="0"/>
              </a:rPr>
              <a:t>保育園</a:t>
            </a:r>
            <a:r>
              <a:rPr lang="en-US" altLang="ja-JP" sz="3200" b="1" dirty="0">
                <a:solidFill>
                  <a:srgbClr val="FF0000"/>
                </a:solidFill>
                <a:latin typeface="Arial Black" panose="020B0A04020102020204" pitchFamily="34" charset="0"/>
              </a:rPr>
              <a:t>】</a:t>
            </a:r>
            <a:r>
              <a:rPr lang="ja-JP" altLang="en-US" sz="3200" b="1" dirty="0">
                <a:solidFill>
                  <a:srgbClr val="FF0000"/>
                </a:solidFill>
                <a:latin typeface="Arial Black" panose="020B0A04020102020204" pitchFamily="34" charset="0"/>
              </a:rPr>
              <a:t>の保護者向けに実施</a:t>
            </a:r>
            <a:endParaRPr kumimoji="1" lang="ja-JP" altLang="en-US" sz="3200" b="1" dirty="0">
              <a:solidFill>
                <a:srgbClr val="FF0000"/>
              </a:solidFill>
              <a:latin typeface="Arial Black" panose="020B0A04020102020204" pitchFamily="34" charset="0"/>
            </a:endParaRPr>
          </a:p>
        </p:txBody>
      </p:sp>
      <p:cxnSp>
        <p:nvCxnSpPr>
          <p:cNvPr id="13" name="直線コネクタ 12">
            <a:extLst>
              <a:ext uri="{FF2B5EF4-FFF2-40B4-BE49-F238E27FC236}">
                <a16:creationId xmlns:a16="http://schemas.microsoft.com/office/drawing/2014/main" id="{05F008CB-DA29-0B64-84D1-3139807313A3}"/>
              </a:ext>
            </a:extLst>
          </p:cNvPr>
          <p:cNvCxnSpPr>
            <a:cxnSpLocks/>
          </p:cNvCxnSpPr>
          <p:nvPr/>
        </p:nvCxnSpPr>
        <p:spPr>
          <a:xfrm>
            <a:off x="372086" y="6390861"/>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4D51B2F-B748-5447-7249-118E01EB6506}"/>
              </a:ext>
            </a:extLst>
          </p:cNvPr>
          <p:cNvCxnSpPr>
            <a:cxnSpLocks/>
          </p:cNvCxnSpPr>
          <p:nvPr/>
        </p:nvCxnSpPr>
        <p:spPr>
          <a:xfrm>
            <a:off x="784176" y="1101469"/>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020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0B09-EBDF-BCC9-F674-9AA117875BE0}"/>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D412F76-2E34-333E-E36C-5818670B8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6359" y="186145"/>
            <a:ext cx="1528869" cy="976523"/>
          </a:xfrm>
          <a:prstGeom prst="rect">
            <a:avLst/>
          </a:prstGeom>
          <a:noFill/>
          <a:effectLst>
            <a:glow rad="127000">
              <a:schemeClr val="bg1"/>
            </a:glow>
          </a:effectLst>
        </p:spPr>
      </p:pic>
      <p:pic>
        <p:nvPicPr>
          <p:cNvPr id="3" name="図 2" descr="食器, プレート, カップ が含まれている画像&#10;&#10;自動的に生成された説明">
            <a:extLst>
              <a:ext uri="{FF2B5EF4-FFF2-40B4-BE49-F238E27FC236}">
                <a16:creationId xmlns:a16="http://schemas.microsoft.com/office/drawing/2014/main" id="{DB38F7F2-19FA-0830-CE90-02BB7A6EF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4455" y="1162668"/>
            <a:ext cx="1528869" cy="863715"/>
          </a:xfrm>
          <a:prstGeom prst="rect">
            <a:avLst/>
          </a:prstGeom>
          <a:noFill/>
          <a:effectLst>
            <a:glow rad="127000">
              <a:schemeClr val="bg1"/>
            </a:glow>
          </a:effectLst>
        </p:spPr>
      </p:pic>
      <p:sp>
        <p:nvSpPr>
          <p:cNvPr id="5" name="Rectangle 2">
            <a:extLst>
              <a:ext uri="{FF2B5EF4-FFF2-40B4-BE49-F238E27FC236}">
                <a16:creationId xmlns:a16="http://schemas.microsoft.com/office/drawing/2014/main" id="{76F6C9C7-5957-CE24-CC47-D75901DDE185}"/>
              </a:ext>
            </a:extLst>
          </p:cNvPr>
          <p:cNvSpPr txBox="1">
            <a:spLocks noChangeArrowheads="1"/>
          </p:cNvSpPr>
          <p:nvPr/>
        </p:nvSpPr>
        <p:spPr bwMode="auto">
          <a:xfrm>
            <a:off x="1604775" y="-239576"/>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defRPr/>
            </a:pP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マネティ講師養成講座</a:t>
            </a: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p:txBody>
      </p:sp>
      <p:sp>
        <p:nvSpPr>
          <p:cNvPr id="4" name="フッター プレースホルダー 3">
            <a:extLst>
              <a:ext uri="{FF2B5EF4-FFF2-40B4-BE49-F238E27FC236}">
                <a16:creationId xmlns:a16="http://schemas.microsoft.com/office/drawing/2014/main" id="{72D8B5F5-B8D0-FD64-44A2-A9D8E31D7785}"/>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cxnSp>
        <p:nvCxnSpPr>
          <p:cNvPr id="13" name="直線コネクタ 12">
            <a:extLst>
              <a:ext uri="{FF2B5EF4-FFF2-40B4-BE49-F238E27FC236}">
                <a16:creationId xmlns:a16="http://schemas.microsoft.com/office/drawing/2014/main" id="{2E19E430-BA47-58BF-0E8E-1E2C4A5C1B6B}"/>
              </a:ext>
            </a:extLst>
          </p:cNvPr>
          <p:cNvCxnSpPr>
            <a:cxnSpLocks/>
          </p:cNvCxnSpPr>
          <p:nvPr/>
        </p:nvCxnSpPr>
        <p:spPr>
          <a:xfrm>
            <a:off x="300078" y="6316935"/>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図 5" descr="白い背景に、数枚の白い切り絵の雪の結晶">
            <a:extLst>
              <a:ext uri="{FF2B5EF4-FFF2-40B4-BE49-F238E27FC236}">
                <a16:creationId xmlns:a16="http://schemas.microsoft.com/office/drawing/2014/main" id="{5D2472D8-C66C-7574-55D2-AD3A6295E9E0}"/>
              </a:ext>
            </a:extLst>
          </p:cNvPr>
          <p:cNvPicPr>
            <a:picLocks noChangeAspect="1"/>
          </p:cNvPicPr>
          <p:nvPr/>
        </p:nvPicPr>
        <p:blipFill rotWithShape="1">
          <a:blip r:embed="rId5">
            <a:alphaModFix amt="20000"/>
          </a:blip>
          <a:srcRect t="19187" r="4220"/>
          <a:stretch/>
        </p:blipFill>
        <p:spPr>
          <a:xfrm>
            <a:off x="914400" y="1056559"/>
            <a:ext cx="9477911" cy="5143500"/>
          </a:xfrm>
          <a:prstGeom prst="rect">
            <a:avLst/>
          </a:prstGeom>
        </p:spPr>
      </p:pic>
      <p:sp>
        <p:nvSpPr>
          <p:cNvPr id="14" name="正方形/長方形 13">
            <a:extLst>
              <a:ext uri="{FF2B5EF4-FFF2-40B4-BE49-F238E27FC236}">
                <a16:creationId xmlns:a16="http://schemas.microsoft.com/office/drawing/2014/main" id="{D6DA353F-C20E-A8AB-47FD-5956AB54B8EB}"/>
              </a:ext>
            </a:extLst>
          </p:cNvPr>
          <p:cNvSpPr/>
          <p:nvPr/>
        </p:nvSpPr>
        <p:spPr>
          <a:xfrm>
            <a:off x="2588074" y="1402434"/>
            <a:ext cx="2227016" cy="15837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タイトル 5">
            <a:extLst>
              <a:ext uri="{FF2B5EF4-FFF2-40B4-BE49-F238E27FC236}">
                <a16:creationId xmlns:a16="http://schemas.microsoft.com/office/drawing/2014/main" id="{199F924C-BC2D-4663-97AE-33D4101F10A9}"/>
              </a:ext>
            </a:extLst>
          </p:cNvPr>
          <p:cNvSpPr txBox="1">
            <a:spLocks/>
          </p:cNvSpPr>
          <p:nvPr/>
        </p:nvSpPr>
        <p:spPr>
          <a:xfrm>
            <a:off x="2475470" y="1244061"/>
            <a:ext cx="2446424" cy="316747"/>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100" b="1" dirty="0">
                <a:latin typeface="UD デジタル 教科書体 N-R" panose="02020400000000000000" pitchFamily="17" charset="-128"/>
                <a:ea typeface="UD デジタル 教科書体 N-R" panose="02020400000000000000" pitchFamily="17" charset="-128"/>
              </a:rPr>
              <a:t>講師プロフィール</a:t>
            </a:r>
            <a:endParaRPr lang="en-US" altLang="ja-JP" sz="2100" b="1" dirty="0">
              <a:latin typeface="UD デジタル 教科書体 N-R" panose="02020400000000000000" pitchFamily="17" charset="-128"/>
              <a:ea typeface="UD デジタル 教科書体 N-R" panose="02020400000000000000" pitchFamily="17" charset="-128"/>
            </a:endParaRPr>
          </a:p>
        </p:txBody>
      </p:sp>
      <p:sp>
        <p:nvSpPr>
          <p:cNvPr id="16" name="タイトル 5">
            <a:extLst>
              <a:ext uri="{FF2B5EF4-FFF2-40B4-BE49-F238E27FC236}">
                <a16:creationId xmlns:a16="http://schemas.microsoft.com/office/drawing/2014/main" id="{68C02297-241D-AE12-56A8-6C057388304E}"/>
              </a:ext>
            </a:extLst>
          </p:cNvPr>
          <p:cNvSpPr txBox="1">
            <a:spLocks/>
          </p:cNvSpPr>
          <p:nvPr/>
        </p:nvSpPr>
        <p:spPr>
          <a:xfrm>
            <a:off x="1949405" y="5311824"/>
            <a:ext cx="1992952" cy="68580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500" b="1" dirty="0">
                <a:solidFill>
                  <a:srgbClr val="404040"/>
                </a:solidFill>
                <a:latin typeface="UD デジタル 教科書体 N-R" panose="02020400000000000000" pitchFamily="17" charset="-128"/>
                <a:ea typeface="UD デジタル 教科書体 N-R" panose="02020400000000000000" pitchFamily="17" charset="-128"/>
              </a:rPr>
              <a:t>幸坂　竜平</a:t>
            </a:r>
            <a:endParaRPr lang="en-US" altLang="ja-JP" sz="1500" b="1" dirty="0">
              <a:solidFill>
                <a:srgbClr val="404040"/>
              </a:solidFill>
              <a:latin typeface="UD デジタル 教科書体 N-R" panose="02020400000000000000" pitchFamily="17" charset="-128"/>
              <a:ea typeface="UD デジタル 教科書体 N-R" panose="02020400000000000000" pitchFamily="17" charset="-128"/>
            </a:endParaRPr>
          </a:p>
          <a:p>
            <a:pPr algn="ctr"/>
            <a:r>
              <a:rPr lang="ja-JP" altLang="en-US" sz="1050" b="1" dirty="0">
                <a:solidFill>
                  <a:srgbClr val="404040"/>
                </a:solidFill>
                <a:latin typeface="UD デジタル 教科書体 N-R" panose="02020400000000000000" pitchFamily="17" charset="-128"/>
                <a:ea typeface="UD デジタル 教科書体 N-R" panose="02020400000000000000" pitchFamily="17" charset="-128"/>
              </a:rPr>
              <a:t>こうさか　りゅうへい</a:t>
            </a:r>
            <a:endParaRPr lang="en-US" altLang="ja-JP" sz="105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675" b="1" dirty="0">
              <a:solidFill>
                <a:srgbClr val="404040"/>
              </a:solidFill>
              <a:latin typeface="UD デジタル 教科書体 N-R" panose="02020400000000000000" pitchFamily="17" charset="-128"/>
              <a:ea typeface="UD デジタル 教科書体 N-R" panose="02020400000000000000" pitchFamily="17" charset="-128"/>
            </a:endParaRPr>
          </a:p>
          <a:p>
            <a:pPr algn="ctr"/>
            <a:r>
              <a:rPr lang="en-US" altLang="ja-JP" sz="1050" b="1" dirty="0">
                <a:solidFill>
                  <a:srgbClr val="404040"/>
                </a:solidFill>
                <a:latin typeface="UD デジタル 教科書体 N-R" panose="02020400000000000000" pitchFamily="17" charset="-128"/>
                <a:ea typeface="UD デジタル 教科書体 N-R" panose="02020400000000000000" pitchFamily="17" charset="-128"/>
              </a:rPr>
              <a:t>1976</a:t>
            </a:r>
            <a:r>
              <a:rPr lang="ja-JP" altLang="en-US" sz="1050" b="1" dirty="0">
                <a:solidFill>
                  <a:srgbClr val="404040"/>
                </a:solidFill>
                <a:latin typeface="UD デジタル 教科書体 N-R" panose="02020400000000000000" pitchFamily="17" charset="-128"/>
                <a:ea typeface="UD デジタル 教科書体 N-R" panose="02020400000000000000" pitchFamily="17" charset="-128"/>
              </a:rPr>
              <a:t>年</a:t>
            </a:r>
            <a:r>
              <a:rPr lang="en-US" altLang="ja-JP" sz="1050" b="1" dirty="0">
                <a:solidFill>
                  <a:srgbClr val="404040"/>
                </a:solidFill>
                <a:latin typeface="UD デジタル 教科書体 N-R" panose="02020400000000000000" pitchFamily="17" charset="-128"/>
                <a:ea typeface="UD デジタル 教科書体 N-R" panose="02020400000000000000" pitchFamily="17" charset="-128"/>
              </a:rPr>
              <a:t>8</a:t>
            </a:r>
            <a:r>
              <a:rPr lang="ja-JP" altLang="en-US" sz="1050" b="1" dirty="0">
                <a:solidFill>
                  <a:srgbClr val="404040"/>
                </a:solidFill>
                <a:latin typeface="UD デジタル 教科書体 N-R" panose="02020400000000000000" pitchFamily="17" charset="-128"/>
                <a:ea typeface="UD デジタル 教科書体 N-R" panose="02020400000000000000" pitchFamily="17" charset="-128"/>
              </a:rPr>
              <a:t>月</a:t>
            </a:r>
            <a:r>
              <a:rPr lang="en-US" altLang="ja-JP" sz="1050" b="1" dirty="0">
                <a:solidFill>
                  <a:srgbClr val="404040"/>
                </a:solidFill>
                <a:latin typeface="UD デジタル 教科書体 N-R" panose="02020400000000000000" pitchFamily="17" charset="-128"/>
                <a:ea typeface="UD デジタル 教科書体 N-R" panose="02020400000000000000" pitchFamily="17" charset="-128"/>
              </a:rPr>
              <a:t>1</a:t>
            </a:r>
            <a:r>
              <a:rPr lang="ja-JP" altLang="en-US" sz="1050" b="1" dirty="0">
                <a:solidFill>
                  <a:srgbClr val="404040"/>
                </a:solidFill>
                <a:latin typeface="UD デジタル 教科書体 N-R" panose="02020400000000000000" pitchFamily="17" charset="-128"/>
                <a:ea typeface="UD デジタル 教科書体 N-R" panose="02020400000000000000" pitchFamily="17" charset="-128"/>
              </a:rPr>
              <a:t>日生</a:t>
            </a:r>
            <a:endParaRPr lang="en-US" altLang="ja-JP" sz="15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05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200" b="1" dirty="0">
              <a:solidFill>
                <a:srgbClr val="404040"/>
              </a:solidFill>
              <a:latin typeface="UD デジタル 教科書体 N-R" panose="02020400000000000000" pitchFamily="17" charset="-128"/>
              <a:ea typeface="UD デジタル 教科書体 N-R" panose="02020400000000000000" pitchFamily="17" charset="-128"/>
            </a:endParaRPr>
          </a:p>
        </p:txBody>
      </p:sp>
      <p:sp>
        <p:nvSpPr>
          <p:cNvPr id="17" name="タイトル 5">
            <a:extLst>
              <a:ext uri="{FF2B5EF4-FFF2-40B4-BE49-F238E27FC236}">
                <a16:creationId xmlns:a16="http://schemas.microsoft.com/office/drawing/2014/main" id="{90F750CD-3804-BD9B-0E4E-4B0D75832013}"/>
              </a:ext>
            </a:extLst>
          </p:cNvPr>
          <p:cNvSpPr txBox="1">
            <a:spLocks/>
          </p:cNvSpPr>
          <p:nvPr/>
        </p:nvSpPr>
        <p:spPr>
          <a:xfrm>
            <a:off x="4164077" y="2135214"/>
            <a:ext cx="5885507" cy="298619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略歴</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p>
          <a:p>
            <a:endParaRPr lang="en-US" altLang="ja-JP" sz="675"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千葉県船橋市出身</a:t>
            </a:r>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大学卒業後、コンサルティング会社に</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6</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年勤務</a:t>
            </a:r>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サラリーマン時代に札幌へ転勤し東京へ戻るが満員電車に耐えられず</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2006</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年より札幌にて起業</a:t>
            </a:r>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（株）ナレッジ・インシュアランス・サポート　代表取締役</a:t>
            </a:r>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一社</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投資診断協会　専務理事</a:t>
            </a:r>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一社</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相続診断協会認定教育機関</a:t>
            </a:r>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金融機関所属のプロ向けの研修業</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特に保険募集人への教育事業</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p>
          <a:p>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セミナー開催実績：</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700</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回以上開催</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延べ</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3</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万以上受講</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p>
          <a:p>
            <a:endPar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350" b="1" dirty="0">
                <a:solidFill>
                  <a:srgbClr val="404040"/>
                </a:solidFill>
                <a:latin typeface="UD デジタル 教科書体 N-R" panose="02020400000000000000" pitchFamily="17" charset="-128"/>
                <a:ea typeface="UD デジタル 教科書体 N-R" panose="02020400000000000000" pitchFamily="17" charset="-128"/>
              </a:rPr>
              <a:t>資格</a:t>
            </a:r>
            <a:r>
              <a:rPr lang="en-US" altLang="ja-JP" sz="1350" b="1" dirty="0">
                <a:solidFill>
                  <a:srgbClr val="404040"/>
                </a:solidFill>
                <a:latin typeface="UD デジタル 教科書体 N-R" panose="02020400000000000000" pitchFamily="17" charset="-128"/>
                <a:ea typeface="UD デジタル 教科書体 N-R" panose="02020400000000000000" pitchFamily="17" charset="-128"/>
              </a:rPr>
              <a:t>】</a:t>
            </a:r>
            <a:br>
              <a:rPr lang="en-US" altLang="ja-JP" sz="1350" b="1" dirty="0">
                <a:latin typeface="UD デジタル 教科書体 N-R" panose="02020400000000000000" pitchFamily="17" charset="-128"/>
                <a:ea typeface="UD デジタル 教科書体 N-R" panose="02020400000000000000" pitchFamily="17" charset="-128"/>
              </a:rPr>
            </a:br>
            <a:r>
              <a:rPr lang="en-US" altLang="ja-JP" sz="1350" b="1" dirty="0">
                <a:latin typeface="UD デジタル 教科書体 N-R" panose="02020400000000000000" pitchFamily="17" charset="-128"/>
                <a:ea typeface="UD デジタル 教科書体 N-R" panose="02020400000000000000" pitchFamily="17" charset="-128"/>
              </a:rPr>
              <a:t>2</a:t>
            </a:r>
            <a:r>
              <a:rPr lang="ja-JP" altLang="en-US" sz="1350" b="1" dirty="0">
                <a:latin typeface="UD デジタル 教科書体 N-R" panose="02020400000000000000" pitchFamily="17" charset="-128"/>
                <a:ea typeface="UD デジタル 教科書体 N-R" panose="02020400000000000000" pitchFamily="17" charset="-128"/>
              </a:rPr>
              <a:t>級ファイナンシャル・プランニング技能士</a:t>
            </a:r>
            <a:endParaRPr lang="en-US" altLang="ja-JP" sz="1350" b="1" dirty="0">
              <a:latin typeface="UD デジタル 教科書体 N-R" panose="02020400000000000000" pitchFamily="17" charset="-128"/>
              <a:ea typeface="UD デジタル 教科書体 N-R" panose="02020400000000000000" pitchFamily="17" charset="-128"/>
            </a:endParaRPr>
          </a:p>
          <a:p>
            <a:r>
              <a:rPr lang="ja-JP" altLang="en-US" sz="1350" b="1" dirty="0">
                <a:latin typeface="UD デジタル 教科書体 N-R" panose="02020400000000000000" pitchFamily="17" charset="-128"/>
                <a:ea typeface="UD デジタル 教科書体 N-R" panose="02020400000000000000" pitchFamily="17" charset="-128"/>
              </a:rPr>
              <a:t>上級相続診断士</a:t>
            </a:r>
            <a:endParaRPr lang="en-US" altLang="ja-JP" sz="1350" b="1" dirty="0">
              <a:latin typeface="UD デジタル 教科書体 N-R" panose="02020400000000000000" pitchFamily="17" charset="-128"/>
              <a:ea typeface="UD デジタル 教科書体 N-R" panose="02020400000000000000" pitchFamily="17" charset="-128"/>
            </a:endParaRPr>
          </a:p>
          <a:p>
            <a:r>
              <a:rPr lang="ja-JP" altLang="en-US" sz="1350" b="1" dirty="0">
                <a:latin typeface="UD デジタル 教科書体 N-R" panose="02020400000000000000" pitchFamily="17" charset="-128"/>
                <a:ea typeface="UD デジタル 教科書体 N-R" panose="02020400000000000000" pitchFamily="17" charset="-128"/>
              </a:rPr>
              <a:t>投資診断士</a:t>
            </a:r>
            <a:endParaRPr lang="en-US" altLang="ja-JP" sz="1350" b="1" dirty="0">
              <a:latin typeface="UD デジタル 教科書体 N-R" panose="02020400000000000000" pitchFamily="17" charset="-128"/>
              <a:ea typeface="UD デジタル 教科書体 N-R" panose="02020400000000000000" pitchFamily="17" charset="-128"/>
            </a:endParaRPr>
          </a:p>
          <a:p>
            <a:endParaRPr lang="en-US" altLang="ja-JP" sz="1200" b="1" dirty="0">
              <a:latin typeface="UD デジタル 教科書体 N-R" panose="02020400000000000000" pitchFamily="17" charset="-128"/>
              <a:ea typeface="UD デジタル 教科書体 N-R" panose="02020400000000000000" pitchFamily="17" charset="-128"/>
            </a:endParaRPr>
          </a:p>
          <a:p>
            <a:endParaRPr lang="en-US" altLang="ja-JP" sz="1500" dirty="0">
              <a:solidFill>
                <a:srgbClr val="404040"/>
              </a:solidFill>
              <a:latin typeface="UD デジタル 教科書体 N-R" panose="02020400000000000000" pitchFamily="17" charset="-128"/>
              <a:ea typeface="UD デジタル 教科書体 N-R" panose="02020400000000000000" pitchFamily="17" charset="-128"/>
            </a:endParaRPr>
          </a:p>
          <a:p>
            <a:endParaRPr lang="ja-JP" altLang="en-US" sz="1500" dirty="0">
              <a:solidFill>
                <a:srgbClr val="404040"/>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5D8E2EAD-7FB7-1608-A4BB-870CB187909C}"/>
              </a:ext>
            </a:extLst>
          </p:cNvPr>
          <p:cNvSpPr/>
          <p:nvPr/>
        </p:nvSpPr>
        <p:spPr>
          <a:xfrm>
            <a:off x="5035850" y="2011649"/>
            <a:ext cx="3724393" cy="69850"/>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9" name="タイトル 5">
            <a:extLst>
              <a:ext uri="{FF2B5EF4-FFF2-40B4-BE49-F238E27FC236}">
                <a16:creationId xmlns:a16="http://schemas.microsoft.com/office/drawing/2014/main" id="{34AEE112-890F-2FE0-AE15-8D2323135BE8}"/>
              </a:ext>
            </a:extLst>
          </p:cNvPr>
          <p:cNvSpPr txBox="1">
            <a:spLocks/>
          </p:cNvSpPr>
          <p:nvPr/>
        </p:nvSpPr>
        <p:spPr>
          <a:xfrm>
            <a:off x="5267923" y="1684703"/>
            <a:ext cx="4771508" cy="55192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 b="1" dirty="0">
                <a:solidFill>
                  <a:srgbClr val="404040"/>
                </a:solidFill>
                <a:latin typeface="UD デジタル 教科書体 N-R" panose="02020400000000000000" pitchFamily="17" charset="-128"/>
                <a:ea typeface="UD デジタル 教科書体 N-R" panose="02020400000000000000" pitchFamily="17" charset="-128"/>
              </a:rPr>
              <a:t>投資診断協会　専務理事</a:t>
            </a:r>
            <a:endParaRPr lang="en-US" altLang="ja-JP" sz="15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5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200" b="1" dirty="0">
              <a:solidFill>
                <a:srgbClr val="404040"/>
              </a:solidFill>
              <a:latin typeface="UD デジタル 教科書体 N-R" panose="02020400000000000000" pitchFamily="17" charset="-128"/>
              <a:ea typeface="UD デジタル 教科書体 N-R" panose="02020400000000000000" pitchFamily="17" charset="-128"/>
            </a:endParaRPr>
          </a:p>
        </p:txBody>
      </p:sp>
      <p:pic>
        <p:nvPicPr>
          <p:cNvPr id="20" name="図 19">
            <a:extLst>
              <a:ext uri="{FF2B5EF4-FFF2-40B4-BE49-F238E27FC236}">
                <a16:creationId xmlns:a16="http://schemas.microsoft.com/office/drawing/2014/main" id="{CE8760EC-7458-BF8B-1C97-2CD0828D3729}"/>
              </a:ext>
            </a:extLst>
          </p:cNvPr>
          <p:cNvPicPr>
            <a:picLocks noChangeAspect="1"/>
          </p:cNvPicPr>
          <p:nvPr/>
        </p:nvPicPr>
        <p:blipFill>
          <a:blip r:embed="rId6"/>
          <a:stretch>
            <a:fillRect/>
          </a:stretch>
        </p:blipFill>
        <p:spPr>
          <a:xfrm>
            <a:off x="1715341" y="1822594"/>
            <a:ext cx="2227016" cy="3066787"/>
          </a:xfrm>
          <a:prstGeom prst="rect">
            <a:avLst/>
          </a:prstGeom>
        </p:spPr>
      </p:pic>
    </p:spTree>
    <p:extLst>
      <p:ext uri="{BB962C8B-B14F-4D97-AF65-F5344CB8AC3E}">
        <p14:creationId xmlns:p14="http://schemas.microsoft.com/office/powerpoint/2010/main" val="190684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191EBFE-D5D9-24D8-25A7-3F4D575BD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711" y="3901252"/>
            <a:ext cx="2514206" cy="2514206"/>
          </a:xfrm>
          <a:prstGeom prst="rect">
            <a:avLst/>
          </a:prstGeom>
          <a:noFill/>
          <a:effectLst>
            <a:glow rad="127000">
              <a:schemeClr val="bg1"/>
            </a:glow>
          </a:effectLst>
        </p:spPr>
      </p:pic>
      <p:pic>
        <p:nvPicPr>
          <p:cNvPr id="3" name="図 2" descr="食器, プレート, カップ が含まれている画像&#10;&#10;自動的に生成された説明">
            <a:extLst>
              <a:ext uri="{FF2B5EF4-FFF2-40B4-BE49-F238E27FC236}">
                <a16:creationId xmlns:a16="http://schemas.microsoft.com/office/drawing/2014/main" id="{27516A8D-1979-1A39-BC10-A4E76F2CF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084" y="4437112"/>
            <a:ext cx="2839889" cy="1442486"/>
          </a:xfrm>
          <a:prstGeom prst="rect">
            <a:avLst/>
          </a:prstGeom>
          <a:noFill/>
          <a:effectLst>
            <a:glow rad="127000">
              <a:schemeClr val="bg1"/>
            </a:glow>
          </a:effectLst>
        </p:spPr>
      </p:pic>
      <p:sp>
        <p:nvSpPr>
          <p:cNvPr id="5" name="Rectangle 2">
            <a:extLst>
              <a:ext uri="{FF2B5EF4-FFF2-40B4-BE49-F238E27FC236}">
                <a16:creationId xmlns:a16="http://schemas.microsoft.com/office/drawing/2014/main" id="{3855CACF-C3F3-406D-B993-DB054C075FFB}"/>
              </a:ext>
            </a:extLst>
          </p:cNvPr>
          <p:cNvSpPr txBox="1">
            <a:spLocks noChangeArrowheads="1"/>
          </p:cNvSpPr>
          <p:nvPr/>
        </p:nvSpPr>
        <p:spPr bwMode="auto">
          <a:xfrm>
            <a:off x="1818580" y="1565920"/>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defRPr/>
            </a:pPr>
            <a:r>
              <a:rPr lang="ja-JP" altLang="en-US"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金融経済教育実行のための</a:t>
            </a: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ja-JP" altLang="en-US"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新たな講師育成講座</a:t>
            </a: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マネティ講師養成講座</a:t>
            </a: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a:p>
            <a:pPr>
              <a:defRPr/>
            </a:pP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パパマママネティ講師</a:t>
            </a:r>
            <a:endPar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フッター プレースホルダー 3">
            <a:extLst>
              <a:ext uri="{FF2B5EF4-FFF2-40B4-BE49-F238E27FC236}">
                <a16:creationId xmlns:a16="http://schemas.microsoft.com/office/drawing/2014/main" id="{C2CB81BD-EA1B-CB8E-9FF3-4DC878AEC955}"/>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cxnSp>
        <p:nvCxnSpPr>
          <p:cNvPr id="6" name="直線コネクタ 5">
            <a:extLst>
              <a:ext uri="{FF2B5EF4-FFF2-40B4-BE49-F238E27FC236}">
                <a16:creationId xmlns:a16="http://schemas.microsoft.com/office/drawing/2014/main" id="{500FA79F-73C9-E63C-A0FE-BB05D95EBA20}"/>
              </a:ext>
            </a:extLst>
          </p:cNvPr>
          <p:cNvCxnSpPr>
            <a:cxnSpLocks/>
          </p:cNvCxnSpPr>
          <p:nvPr/>
        </p:nvCxnSpPr>
        <p:spPr>
          <a:xfrm>
            <a:off x="300078" y="6415458"/>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1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59980-EF25-E136-2E6D-9EFDC095A54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246E1D93-734D-B252-D0A9-75B2DC733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6359" y="186145"/>
            <a:ext cx="1528869" cy="976523"/>
          </a:xfrm>
          <a:prstGeom prst="rect">
            <a:avLst/>
          </a:prstGeom>
          <a:noFill/>
          <a:effectLst>
            <a:glow rad="127000">
              <a:schemeClr val="bg1"/>
            </a:glow>
          </a:effectLst>
        </p:spPr>
      </p:pic>
      <p:pic>
        <p:nvPicPr>
          <p:cNvPr id="3" name="図 2" descr="食器, プレート, カップ が含まれている画像&#10;&#10;自動的に生成された説明">
            <a:extLst>
              <a:ext uri="{FF2B5EF4-FFF2-40B4-BE49-F238E27FC236}">
                <a16:creationId xmlns:a16="http://schemas.microsoft.com/office/drawing/2014/main" id="{78E2BE63-DFE0-E953-92F9-0B7ED0698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4455" y="1162668"/>
            <a:ext cx="1528869" cy="863715"/>
          </a:xfrm>
          <a:prstGeom prst="rect">
            <a:avLst/>
          </a:prstGeom>
          <a:noFill/>
          <a:effectLst>
            <a:glow rad="127000">
              <a:schemeClr val="bg1"/>
            </a:glow>
          </a:effectLst>
        </p:spPr>
      </p:pic>
      <p:sp>
        <p:nvSpPr>
          <p:cNvPr id="5" name="Rectangle 2">
            <a:extLst>
              <a:ext uri="{FF2B5EF4-FFF2-40B4-BE49-F238E27FC236}">
                <a16:creationId xmlns:a16="http://schemas.microsoft.com/office/drawing/2014/main" id="{FE06E7C4-497F-B5AC-97ED-27F09918EDD7}"/>
              </a:ext>
            </a:extLst>
          </p:cNvPr>
          <p:cNvSpPr txBox="1">
            <a:spLocks noChangeArrowheads="1"/>
          </p:cNvSpPr>
          <p:nvPr/>
        </p:nvSpPr>
        <p:spPr bwMode="auto">
          <a:xfrm>
            <a:off x="1765641" y="331924"/>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defRPr/>
            </a:pP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マネティ講師養成講座</a:t>
            </a: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a:p>
            <a:pPr>
              <a:defRPr/>
            </a:pPr>
            <a:r>
              <a:rPr lang="ja-JP" altLang="en-US"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パパマママネティ講師とは？</a:t>
            </a:r>
            <a:endParaRPr lang="en-US" altLang="ja-JP"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フッター プレースホルダー 3">
            <a:extLst>
              <a:ext uri="{FF2B5EF4-FFF2-40B4-BE49-F238E27FC236}">
                <a16:creationId xmlns:a16="http://schemas.microsoft.com/office/drawing/2014/main" id="{603B9ED3-0460-8721-ACC4-BF8FAE351AC9}"/>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sp>
        <p:nvSpPr>
          <p:cNvPr id="6" name="正方形/長方形 5">
            <a:extLst>
              <a:ext uri="{FF2B5EF4-FFF2-40B4-BE49-F238E27FC236}">
                <a16:creationId xmlns:a16="http://schemas.microsoft.com/office/drawing/2014/main" id="{9A2B01EA-C423-360B-1A36-2CFB2B758C64}"/>
              </a:ext>
            </a:extLst>
          </p:cNvPr>
          <p:cNvSpPr/>
          <p:nvPr/>
        </p:nvSpPr>
        <p:spPr>
          <a:xfrm>
            <a:off x="122850" y="2026383"/>
            <a:ext cx="11946300" cy="396831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子育て世帯にセミナー等を通じて、参加者のお子様たちが将来お金の事で進学をあきらめたり、選択肢が狭まる事がないようにするため「正しいお金の知識」や「正しい投資の考え方」を伝える伝道師。</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・行政の後援行事</a:t>
            </a:r>
            <a:r>
              <a:rPr lang="ja-JP" altLang="en-US" b="1" dirty="0">
                <a:solidFill>
                  <a:srgbClr val="404040"/>
                </a:solidFill>
                <a:latin typeface="UD デジタル 教科書体 N-R" panose="02020400000000000000" pitchFamily="17" charset="-128"/>
                <a:ea typeface="UD デジタル 教科書体 N-R" panose="02020400000000000000" pitchFamily="17" charset="-128"/>
              </a:rPr>
              <a:t>の講師として</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セミナー登壇を実施</a:t>
            </a:r>
            <a:r>
              <a:rPr lang="ja-JP" altLang="en-US" b="1" dirty="0">
                <a:solidFill>
                  <a:srgbClr val="404040"/>
                </a:solidFill>
                <a:latin typeface="UD デジタル 教科書体 N-R" panose="02020400000000000000" pitchFamily="17" charset="-128"/>
                <a:ea typeface="UD デジタル 教科書体 N-R" panose="02020400000000000000" pitchFamily="17" charset="-128"/>
              </a:rPr>
              <a:t>して頂く</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一般社団法人投資診断協会が認定する資格です。</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en-US" altLang="ja-JP"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b="1" dirty="0">
                <a:solidFill>
                  <a:srgbClr val="404040"/>
                </a:solidFill>
                <a:latin typeface="UD デジタル 教科書体 N-R" panose="02020400000000000000" pitchFamily="17" charset="-128"/>
                <a:ea typeface="UD デジタル 教科書体 N-R" panose="02020400000000000000" pitchFamily="17" charset="-128"/>
              </a:rPr>
              <a:t>行政後援は必ず取れる訳ではありません</a:t>
            </a:r>
            <a:r>
              <a:rPr lang="en-US" altLang="ja-JP"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p:txBody>
      </p:sp>
      <p:cxnSp>
        <p:nvCxnSpPr>
          <p:cNvPr id="7" name="直線コネクタ 6">
            <a:extLst>
              <a:ext uri="{FF2B5EF4-FFF2-40B4-BE49-F238E27FC236}">
                <a16:creationId xmlns:a16="http://schemas.microsoft.com/office/drawing/2014/main" id="{C6E6E52D-F012-46E1-8F88-E078F9B25A69}"/>
              </a:ext>
            </a:extLst>
          </p:cNvPr>
          <p:cNvCxnSpPr>
            <a:cxnSpLocks/>
          </p:cNvCxnSpPr>
          <p:nvPr/>
        </p:nvCxnSpPr>
        <p:spPr>
          <a:xfrm>
            <a:off x="300078" y="6316935"/>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5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CF86-426C-4725-7EBA-9B57E4E899F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A45F457-6BC2-60AA-531C-9C5C95347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590" y="3842240"/>
            <a:ext cx="1528869" cy="976523"/>
          </a:xfrm>
          <a:prstGeom prst="rect">
            <a:avLst/>
          </a:prstGeom>
          <a:noFill/>
          <a:effectLst>
            <a:glow rad="127000">
              <a:schemeClr val="bg1"/>
            </a:glow>
          </a:effectLst>
        </p:spPr>
      </p:pic>
      <p:pic>
        <p:nvPicPr>
          <p:cNvPr id="3" name="図 2" descr="食器, プレート, カップ が含まれている画像&#10;&#10;自動的に生成された説明">
            <a:extLst>
              <a:ext uri="{FF2B5EF4-FFF2-40B4-BE49-F238E27FC236}">
                <a16:creationId xmlns:a16="http://schemas.microsoft.com/office/drawing/2014/main" id="{D6A94FE1-494B-B774-B352-590C184CC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4850" y="4754759"/>
            <a:ext cx="1168484" cy="863715"/>
          </a:xfrm>
          <a:prstGeom prst="rect">
            <a:avLst/>
          </a:prstGeom>
          <a:noFill/>
          <a:effectLst>
            <a:glow rad="127000">
              <a:schemeClr val="bg1"/>
            </a:glow>
          </a:effectLst>
        </p:spPr>
      </p:pic>
      <p:sp>
        <p:nvSpPr>
          <p:cNvPr id="5" name="Rectangle 2">
            <a:extLst>
              <a:ext uri="{FF2B5EF4-FFF2-40B4-BE49-F238E27FC236}">
                <a16:creationId xmlns:a16="http://schemas.microsoft.com/office/drawing/2014/main" id="{AA0632A6-75AC-23DD-8E31-A0399908A609}"/>
              </a:ext>
            </a:extLst>
          </p:cNvPr>
          <p:cNvSpPr txBox="1">
            <a:spLocks noChangeArrowheads="1"/>
          </p:cNvSpPr>
          <p:nvPr/>
        </p:nvSpPr>
        <p:spPr bwMode="auto">
          <a:xfrm>
            <a:off x="1741665" y="-638939"/>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defRPr/>
            </a:pPr>
            <a:endPar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ja-JP" altLang="en-US"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パパマママネティ講師とは？</a:t>
            </a:r>
            <a:endParaRPr lang="en-US" altLang="ja-JP" sz="32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B0F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フッター プレースホルダー 3">
            <a:extLst>
              <a:ext uri="{FF2B5EF4-FFF2-40B4-BE49-F238E27FC236}">
                <a16:creationId xmlns:a16="http://schemas.microsoft.com/office/drawing/2014/main" id="{418C685D-1932-0DB2-BC70-69B94DA69F4E}"/>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pic>
        <p:nvPicPr>
          <p:cNvPr id="7" name="Picture 6" descr="市役所 Illust014,公的機関,公共機関,自治体,政府,区役所,市役所,公務,行政,役場のイラスト素材">
            <a:extLst>
              <a:ext uri="{FF2B5EF4-FFF2-40B4-BE49-F238E27FC236}">
                <a16:creationId xmlns:a16="http://schemas.microsoft.com/office/drawing/2014/main" id="{B816BCA0-59CA-BC97-5602-99EA5637F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7815" y="863340"/>
            <a:ext cx="1828016" cy="182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50A08E8-4783-C9AD-4936-CA7C6BEF0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9303" y="4166671"/>
            <a:ext cx="2312037" cy="1553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児童施設のイラスト（保育園）">
            <a:extLst>
              <a:ext uri="{FF2B5EF4-FFF2-40B4-BE49-F238E27FC236}">
                <a16:creationId xmlns:a16="http://schemas.microsoft.com/office/drawing/2014/main" id="{85AEA47C-D88C-3B8D-D9BF-BA191E1495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5220" y="4166671"/>
            <a:ext cx="2312037" cy="1556772"/>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3FD29651-311C-E10E-CAB2-A4E70350BB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3934" y="2475036"/>
            <a:ext cx="1350686" cy="1353249"/>
          </a:xfrm>
          <a:prstGeom prst="rect">
            <a:avLst/>
          </a:prstGeom>
        </p:spPr>
      </p:pic>
      <p:pic>
        <p:nvPicPr>
          <p:cNvPr id="12" name="グラフィックス 11" descr="男性の集団 単色塗りつぶし">
            <a:extLst>
              <a:ext uri="{FF2B5EF4-FFF2-40B4-BE49-F238E27FC236}">
                <a16:creationId xmlns:a16="http://schemas.microsoft.com/office/drawing/2014/main" id="{4E71E5B5-A420-6A77-240D-71080B07C8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27031" y="5526676"/>
            <a:ext cx="914400" cy="914400"/>
          </a:xfrm>
          <a:prstGeom prst="rect">
            <a:avLst/>
          </a:prstGeom>
        </p:spPr>
      </p:pic>
      <p:pic>
        <p:nvPicPr>
          <p:cNvPr id="13" name="グラフィックス 12" descr="男性の集団 単色塗りつぶし">
            <a:extLst>
              <a:ext uri="{FF2B5EF4-FFF2-40B4-BE49-F238E27FC236}">
                <a16:creationId xmlns:a16="http://schemas.microsoft.com/office/drawing/2014/main" id="{04172BF8-D0DD-6FCD-7A83-347684110D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69423" y="5522110"/>
            <a:ext cx="914400" cy="914400"/>
          </a:xfrm>
          <a:prstGeom prst="rect">
            <a:avLst/>
          </a:prstGeom>
        </p:spPr>
      </p:pic>
      <p:pic>
        <p:nvPicPr>
          <p:cNvPr id="14" name="グラフィックス 13" descr="男性の集団 単色塗りつぶし">
            <a:extLst>
              <a:ext uri="{FF2B5EF4-FFF2-40B4-BE49-F238E27FC236}">
                <a16:creationId xmlns:a16="http://schemas.microsoft.com/office/drawing/2014/main" id="{240E27F3-7DDD-5E9B-BDD9-E47DECECCA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41023" y="5537630"/>
            <a:ext cx="914400" cy="914400"/>
          </a:xfrm>
          <a:prstGeom prst="rect">
            <a:avLst/>
          </a:prstGeom>
        </p:spPr>
      </p:pic>
      <p:pic>
        <p:nvPicPr>
          <p:cNvPr id="15" name="グラフィックス 14" descr="男性の集団 単色塗りつぶし">
            <a:extLst>
              <a:ext uri="{FF2B5EF4-FFF2-40B4-BE49-F238E27FC236}">
                <a16:creationId xmlns:a16="http://schemas.microsoft.com/office/drawing/2014/main" id="{CF279E60-1C9C-B1EF-B28D-9338AC6805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3415" y="5533064"/>
            <a:ext cx="914400" cy="914400"/>
          </a:xfrm>
          <a:prstGeom prst="rect">
            <a:avLst/>
          </a:prstGeom>
        </p:spPr>
      </p:pic>
      <p:pic>
        <p:nvPicPr>
          <p:cNvPr id="16" name="図 15">
            <a:extLst>
              <a:ext uri="{FF2B5EF4-FFF2-40B4-BE49-F238E27FC236}">
                <a16:creationId xmlns:a16="http://schemas.microsoft.com/office/drawing/2014/main" id="{234480AF-BC4B-2D36-FA68-962C92B1B6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4456" y="3932925"/>
            <a:ext cx="1277743" cy="807261"/>
          </a:xfrm>
          <a:prstGeom prst="rect">
            <a:avLst/>
          </a:prstGeom>
        </p:spPr>
      </p:pic>
      <p:pic>
        <p:nvPicPr>
          <p:cNvPr id="17" name="グラフィックス 16" descr="オフィス ワーカー (男性) 単色塗りつぶし">
            <a:extLst>
              <a:ext uri="{FF2B5EF4-FFF2-40B4-BE49-F238E27FC236}">
                <a16:creationId xmlns:a16="http://schemas.microsoft.com/office/drawing/2014/main" id="{7BE35962-87C5-6311-2624-6A9F2626FC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01413" y="931885"/>
            <a:ext cx="1118754" cy="1118754"/>
          </a:xfrm>
          <a:prstGeom prst="rect">
            <a:avLst/>
          </a:prstGeom>
        </p:spPr>
      </p:pic>
      <p:pic>
        <p:nvPicPr>
          <p:cNvPr id="18" name="グラフィックス 17" descr="オフィス ワーカー (女性) 単色塗りつぶし">
            <a:extLst>
              <a:ext uri="{FF2B5EF4-FFF2-40B4-BE49-F238E27FC236}">
                <a16:creationId xmlns:a16="http://schemas.microsoft.com/office/drawing/2014/main" id="{53112663-A636-9255-B0C0-92475C6E0C9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99651" y="923850"/>
            <a:ext cx="1118754" cy="1118754"/>
          </a:xfrm>
          <a:prstGeom prst="rect">
            <a:avLst/>
          </a:prstGeom>
        </p:spPr>
      </p:pic>
      <p:sp>
        <p:nvSpPr>
          <p:cNvPr id="19" name="テキスト ボックス 18">
            <a:extLst>
              <a:ext uri="{FF2B5EF4-FFF2-40B4-BE49-F238E27FC236}">
                <a16:creationId xmlns:a16="http://schemas.microsoft.com/office/drawing/2014/main" id="{49BAD257-77B9-85B5-5E34-F24A147C40F1}"/>
              </a:ext>
            </a:extLst>
          </p:cNvPr>
          <p:cNvSpPr txBox="1"/>
          <p:nvPr/>
        </p:nvSpPr>
        <p:spPr>
          <a:xfrm>
            <a:off x="6623659" y="5741605"/>
            <a:ext cx="4493538" cy="523220"/>
          </a:xfrm>
          <a:prstGeom prst="rect">
            <a:avLst/>
          </a:prstGeom>
          <a:noFill/>
        </p:spPr>
        <p:txBody>
          <a:bodyPr wrap="none" rtlCol="0">
            <a:spAutoFit/>
          </a:bodyPr>
          <a:lstStyle/>
          <a:p>
            <a:r>
              <a:rPr kumimoji="1" lang="ja-JP" altLang="en-US" sz="1400" dirty="0"/>
              <a:t>子供の</a:t>
            </a:r>
            <a:r>
              <a:rPr lang="ja-JP" altLang="en-US" sz="1400" dirty="0"/>
              <a:t>保護者へ</a:t>
            </a:r>
            <a:r>
              <a:rPr kumimoji="1" lang="ja-JP" altLang="en-US" sz="1400" dirty="0"/>
              <a:t>セミナーを提供</a:t>
            </a:r>
            <a:endParaRPr kumimoji="1" lang="en-US" altLang="ja-JP" sz="1400" dirty="0"/>
          </a:p>
          <a:p>
            <a:r>
              <a:rPr lang="en-US" altLang="ja-JP" sz="1400" dirty="0"/>
              <a:t>【</a:t>
            </a:r>
            <a:r>
              <a:rPr lang="ja-JP" altLang="en-US" sz="1400" dirty="0"/>
              <a:t>子供も未来のためにお金について学ぼうセミナー</a:t>
            </a:r>
            <a:r>
              <a:rPr lang="en-US" altLang="ja-JP" sz="1400" dirty="0"/>
              <a:t>】</a:t>
            </a:r>
            <a:endParaRPr kumimoji="1" lang="ja-JP" altLang="en-US" sz="1400" dirty="0"/>
          </a:p>
        </p:txBody>
      </p:sp>
      <p:sp>
        <p:nvSpPr>
          <p:cNvPr id="20" name="テキスト ボックス 19">
            <a:extLst>
              <a:ext uri="{FF2B5EF4-FFF2-40B4-BE49-F238E27FC236}">
                <a16:creationId xmlns:a16="http://schemas.microsoft.com/office/drawing/2014/main" id="{854A4A0E-6B65-D5A3-1433-6B82587D8973}"/>
              </a:ext>
            </a:extLst>
          </p:cNvPr>
          <p:cNvSpPr txBox="1"/>
          <p:nvPr/>
        </p:nvSpPr>
        <p:spPr>
          <a:xfrm>
            <a:off x="8870428" y="3543894"/>
            <a:ext cx="2055371" cy="307777"/>
          </a:xfrm>
          <a:prstGeom prst="rect">
            <a:avLst/>
          </a:prstGeom>
          <a:noFill/>
        </p:spPr>
        <p:txBody>
          <a:bodyPr wrap="none" rtlCol="0">
            <a:spAutoFit/>
          </a:bodyPr>
          <a:lstStyle/>
          <a:p>
            <a:r>
              <a:rPr kumimoji="1" lang="ja-JP" altLang="en-US" sz="1400" dirty="0"/>
              <a:t>行政の後援を取り付ける</a:t>
            </a:r>
          </a:p>
        </p:txBody>
      </p:sp>
      <p:cxnSp>
        <p:nvCxnSpPr>
          <p:cNvPr id="21" name="コネクタ: カギ線 20">
            <a:extLst>
              <a:ext uri="{FF2B5EF4-FFF2-40B4-BE49-F238E27FC236}">
                <a16:creationId xmlns:a16="http://schemas.microsoft.com/office/drawing/2014/main" id="{CBFD61B5-289A-F0B0-BEF6-EBCFFC97B947}"/>
              </a:ext>
            </a:extLst>
          </p:cNvPr>
          <p:cNvCxnSpPr>
            <a:cxnSpLocks/>
          </p:cNvCxnSpPr>
          <p:nvPr/>
        </p:nvCxnSpPr>
        <p:spPr>
          <a:xfrm rot="10800000" flipV="1">
            <a:off x="6920501" y="3871029"/>
            <a:ext cx="1288776" cy="1284856"/>
          </a:xfrm>
          <a:prstGeom prst="bentConnector3">
            <a:avLst>
              <a:gd name="adj1" fmla="val 165"/>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コネクタ: カギ線 21">
            <a:extLst>
              <a:ext uri="{FF2B5EF4-FFF2-40B4-BE49-F238E27FC236}">
                <a16:creationId xmlns:a16="http://schemas.microsoft.com/office/drawing/2014/main" id="{B27A3161-6562-BE92-F733-9BCFE2F6665C}"/>
              </a:ext>
            </a:extLst>
          </p:cNvPr>
          <p:cNvCxnSpPr>
            <a:cxnSpLocks/>
            <a:endCxn id="7" idx="2"/>
          </p:cNvCxnSpPr>
          <p:nvPr/>
        </p:nvCxnSpPr>
        <p:spPr>
          <a:xfrm flipV="1">
            <a:off x="8987815" y="2691356"/>
            <a:ext cx="914008" cy="806439"/>
          </a:xfrm>
          <a:prstGeom prst="bentConnector2">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コネクタ: カギ線 22">
            <a:extLst>
              <a:ext uri="{FF2B5EF4-FFF2-40B4-BE49-F238E27FC236}">
                <a16:creationId xmlns:a16="http://schemas.microsoft.com/office/drawing/2014/main" id="{256FC654-56C6-FEFB-0B10-D13D5EC56BDA}"/>
              </a:ext>
            </a:extLst>
          </p:cNvPr>
          <p:cNvCxnSpPr>
            <a:cxnSpLocks/>
          </p:cNvCxnSpPr>
          <p:nvPr/>
        </p:nvCxnSpPr>
        <p:spPr>
          <a:xfrm rot="10800000">
            <a:off x="4176585" y="1660941"/>
            <a:ext cx="4032692" cy="581005"/>
          </a:xfrm>
          <a:prstGeom prst="bentConnector3">
            <a:avLst>
              <a:gd name="adj1" fmla="val -478"/>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B33F67E-50AF-3EC9-15DE-6591B2082383}"/>
              </a:ext>
            </a:extLst>
          </p:cNvPr>
          <p:cNvSpPr txBox="1"/>
          <p:nvPr/>
        </p:nvSpPr>
        <p:spPr>
          <a:xfrm>
            <a:off x="4129264" y="1956010"/>
            <a:ext cx="3586872" cy="461665"/>
          </a:xfrm>
          <a:prstGeom prst="rect">
            <a:avLst/>
          </a:prstGeom>
          <a:noFill/>
        </p:spPr>
        <p:txBody>
          <a:bodyPr wrap="square" rtlCol="0">
            <a:spAutoFit/>
          </a:bodyPr>
          <a:lstStyle/>
          <a:p>
            <a:r>
              <a:rPr lang="ja-JP" altLang="en-US" sz="1200" dirty="0"/>
              <a:t>行政が後援し幼稚園・保育園が集客してくれる</a:t>
            </a:r>
            <a:endParaRPr lang="en-US" altLang="ja-JP" sz="1200" dirty="0"/>
          </a:p>
          <a:p>
            <a:r>
              <a:rPr lang="ja-JP" altLang="en-US" sz="1200" dirty="0"/>
              <a:t>セミナーで講師として登壇・個別案件化</a:t>
            </a:r>
            <a:endParaRPr lang="en-US" altLang="ja-JP" sz="1200" dirty="0"/>
          </a:p>
        </p:txBody>
      </p:sp>
      <p:sp>
        <p:nvSpPr>
          <p:cNvPr id="25" name="テキスト ボックス 24">
            <a:extLst>
              <a:ext uri="{FF2B5EF4-FFF2-40B4-BE49-F238E27FC236}">
                <a16:creationId xmlns:a16="http://schemas.microsoft.com/office/drawing/2014/main" id="{5909D203-027F-07FD-1C55-87D4511DD974}"/>
              </a:ext>
            </a:extLst>
          </p:cNvPr>
          <p:cNvSpPr txBox="1"/>
          <p:nvPr/>
        </p:nvSpPr>
        <p:spPr>
          <a:xfrm>
            <a:off x="3123889" y="2515397"/>
            <a:ext cx="426602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dirty="0"/>
              <a:t>主催：㈳投資診断協会</a:t>
            </a:r>
            <a:endParaRPr kumimoji="1" lang="en-US" altLang="ja-JP" dirty="0"/>
          </a:p>
          <a:p>
            <a:r>
              <a:rPr kumimoji="1" lang="ja-JP" altLang="en-US" dirty="0"/>
              <a:t>後援：市区町村</a:t>
            </a:r>
            <a:endParaRPr kumimoji="1" lang="en-US" altLang="ja-JP" dirty="0"/>
          </a:p>
          <a:p>
            <a:r>
              <a:rPr lang="ja-JP" altLang="en-US" dirty="0"/>
              <a:t>講師：マネティ講師</a:t>
            </a:r>
            <a:endParaRPr kumimoji="1" lang="ja-JP" altLang="en-US" dirty="0"/>
          </a:p>
        </p:txBody>
      </p:sp>
      <p:cxnSp>
        <p:nvCxnSpPr>
          <p:cNvPr id="26" name="コネクタ: カギ線 25">
            <a:extLst>
              <a:ext uri="{FF2B5EF4-FFF2-40B4-BE49-F238E27FC236}">
                <a16:creationId xmlns:a16="http://schemas.microsoft.com/office/drawing/2014/main" id="{239C1E19-757D-F76E-8453-A256A60714C9}"/>
              </a:ext>
            </a:extLst>
          </p:cNvPr>
          <p:cNvCxnSpPr>
            <a:cxnSpLocks/>
          </p:cNvCxnSpPr>
          <p:nvPr/>
        </p:nvCxnSpPr>
        <p:spPr>
          <a:xfrm rot="5400000">
            <a:off x="4035850" y="3810125"/>
            <a:ext cx="716076" cy="1"/>
          </a:xfrm>
          <a:prstGeom prst="bent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1DD9E44-0CC9-63A1-DFCF-122E228137F8}"/>
              </a:ext>
            </a:extLst>
          </p:cNvPr>
          <p:cNvSpPr txBox="1"/>
          <p:nvPr/>
        </p:nvSpPr>
        <p:spPr>
          <a:xfrm>
            <a:off x="7972813" y="4795377"/>
            <a:ext cx="2312037" cy="276999"/>
          </a:xfrm>
          <a:prstGeom prst="rect">
            <a:avLst/>
          </a:prstGeom>
          <a:noFill/>
        </p:spPr>
        <p:txBody>
          <a:bodyPr wrap="square" rtlCol="0">
            <a:spAutoFit/>
          </a:bodyPr>
          <a:lstStyle/>
          <a:p>
            <a:r>
              <a:rPr lang="ja-JP" altLang="en-US" sz="1200" dirty="0"/>
              <a:t>マネティ認定講師として登壇</a:t>
            </a:r>
            <a:endParaRPr lang="en-US" altLang="ja-JP" sz="1200" dirty="0"/>
          </a:p>
        </p:txBody>
      </p:sp>
      <p:cxnSp>
        <p:nvCxnSpPr>
          <p:cNvPr id="6" name="直線コネクタ 5">
            <a:extLst>
              <a:ext uri="{FF2B5EF4-FFF2-40B4-BE49-F238E27FC236}">
                <a16:creationId xmlns:a16="http://schemas.microsoft.com/office/drawing/2014/main" id="{C0F73549-49B3-D4FD-C11E-F73FCFF41B57}"/>
              </a:ext>
            </a:extLst>
          </p:cNvPr>
          <p:cNvCxnSpPr>
            <a:cxnSpLocks/>
          </p:cNvCxnSpPr>
          <p:nvPr/>
        </p:nvCxnSpPr>
        <p:spPr>
          <a:xfrm>
            <a:off x="300078" y="6731802"/>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3B5D2D3-142A-B6C3-5E52-A9FCC65C15A5}"/>
              </a:ext>
            </a:extLst>
          </p:cNvPr>
          <p:cNvCxnSpPr>
            <a:cxnSpLocks/>
          </p:cNvCxnSpPr>
          <p:nvPr/>
        </p:nvCxnSpPr>
        <p:spPr>
          <a:xfrm>
            <a:off x="556399" y="745868"/>
            <a:ext cx="10369400" cy="0"/>
          </a:xfrm>
          <a:prstGeom prst="line">
            <a:avLst/>
          </a:prstGeom>
          <a:ln w="63500">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40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temp-business-1">
      <a:dk1>
        <a:srgbClr val="515151"/>
      </a:dk1>
      <a:lt1>
        <a:srgbClr val="FFFFFF"/>
      </a:lt1>
      <a:dk2>
        <a:srgbClr val="363E48"/>
      </a:dk2>
      <a:lt2>
        <a:srgbClr val="FFFFFF"/>
      </a:lt2>
      <a:accent1>
        <a:srgbClr val="FD6068"/>
      </a:accent1>
      <a:accent2>
        <a:srgbClr val="244D88"/>
      </a:accent2>
      <a:accent3>
        <a:srgbClr val="5D739A"/>
      </a:accent3>
      <a:accent4>
        <a:srgbClr val="6997AF"/>
      </a:accent4>
      <a:accent5>
        <a:srgbClr val="83ACB6"/>
      </a:accent5>
      <a:accent6>
        <a:srgbClr val="6F8083"/>
      </a:accent6>
      <a:hlink>
        <a:srgbClr val="DE69AE"/>
      </a:hlink>
      <a:folHlink>
        <a:srgbClr val="8C8C8C"/>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40728</TotalTime>
  <Words>2497</Words>
  <Application>Microsoft Office PowerPoint</Application>
  <PresentationFormat>ワイド画面</PresentationFormat>
  <Paragraphs>404</Paragraphs>
  <Slides>32</Slides>
  <Notes>31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32</vt:i4>
      </vt:variant>
    </vt:vector>
  </HeadingPairs>
  <TitlesOfParts>
    <vt:vector size="44" baseType="lpstr">
      <vt:lpstr>-apple-system</vt:lpstr>
      <vt:lpstr>Arial Unicode MS</vt:lpstr>
      <vt:lpstr>HG丸ｺﾞｼｯｸM-PRO</vt:lpstr>
      <vt:lpstr>UD デジタル 教科書体 N-R</vt:lpstr>
      <vt:lpstr>游ゴシック</vt:lpstr>
      <vt:lpstr>游ゴシック</vt:lpstr>
      <vt:lpstr>游ゴシック Light</vt:lpstr>
      <vt:lpstr>Arial</vt:lpstr>
      <vt:lpstr>Arial Black</vt:lpstr>
      <vt:lpstr>Times New Roman</vt:lpstr>
      <vt:lpstr>Trebuchet MS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高村 勇太</dc:creator>
  <cp:lastModifiedBy>竜平 幸坂</cp:lastModifiedBy>
  <cp:revision>155</cp:revision>
  <cp:lastPrinted>2024-10-18T06:41:17Z</cp:lastPrinted>
  <dcterms:created xsi:type="dcterms:W3CDTF">2020-12-28T07:13:52Z</dcterms:created>
  <dcterms:modified xsi:type="dcterms:W3CDTF">2025-01-20T05:14:03Z</dcterms:modified>
</cp:coreProperties>
</file>